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rels" ContentType="application/vnd.openxmlformats-package.relationships+xml"/>
  <Default Extension="xml" ContentType="application/xml"/>
  <Default Extension="gif" ContentType="image/gif"/>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2" r:id="rId2"/>
  </p:sldMasterIdLst>
  <p:notesMasterIdLst>
    <p:notesMasterId r:id="rId31"/>
  </p:notesMasterIdLst>
  <p:sldIdLst>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Lst>
  <p:sldSz cx="9144000" cy="6858000" type="screen4x3"/>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0" d="100"/>
          <a:sy n="70" d="100"/>
        </p:scale>
        <p:origin x="-1164" y="-10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8" Type="http://schemas.openxmlformats.org/officeDocument/2006/relationships/image" Target="../media/image19.wmf"/><Relationship Id="rId3" Type="http://schemas.openxmlformats.org/officeDocument/2006/relationships/image" Target="../media/image14.wmf"/><Relationship Id="rId7" Type="http://schemas.openxmlformats.org/officeDocument/2006/relationships/image" Target="../media/image18.wmf"/><Relationship Id="rId2" Type="http://schemas.openxmlformats.org/officeDocument/2006/relationships/image" Target="../media/image13.wmf"/><Relationship Id="rId1" Type="http://schemas.openxmlformats.org/officeDocument/2006/relationships/image" Target="../media/image12.wmf"/><Relationship Id="rId6" Type="http://schemas.openxmlformats.org/officeDocument/2006/relationships/image" Target="../media/image17.wmf"/><Relationship Id="rId11" Type="http://schemas.openxmlformats.org/officeDocument/2006/relationships/image" Target="../media/image22.wmf"/><Relationship Id="rId5" Type="http://schemas.openxmlformats.org/officeDocument/2006/relationships/image" Target="../media/image16.wmf"/><Relationship Id="rId10" Type="http://schemas.openxmlformats.org/officeDocument/2006/relationships/image" Target="../media/image21.wmf"/><Relationship Id="rId4" Type="http://schemas.openxmlformats.org/officeDocument/2006/relationships/image" Target="../media/image15.wmf"/><Relationship Id="rId9" Type="http://schemas.openxmlformats.org/officeDocument/2006/relationships/image" Target="../media/image20.wmf"/></Relationships>
</file>

<file path=ppt/drawings/_rels/vmlDrawing10.vml.rels><?xml version="1.0" encoding="UTF-8" standalone="yes"?>
<Relationships xmlns="http://schemas.openxmlformats.org/package/2006/relationships"><Relationship Id="rId3" Type="http://schemas.openxmlformats.org/officeDocument/2006/relationships/image" Target="../media/image79.wmf"/><Relationship Id="rId2" Type="http://schemas.openxmlformats.org/officeDocument/2006/relationships/image" Target="../media/image78.wmf"/><Relationship Id="rId1" Type="http://schemas.openxmlformats.org/officeDocument/2006/relationships/image" Target="../media/image77.wmf"/></Relationships>
</file>

<file path=ppt/drawings/_rels/vmlDrawing11.vml.rels><?xml version="1.0" encoding="UTF-8" standalone="yes"?>
<Relationships xmlns="http://schemas.openxmlformats.org/package/2006/relationships"><Relationship Id="rId3" Type="http://schemas.openxmlformats.org/officeDocument/2006/relationships/image" Target="../media/image83.wmf"/><Relationship Id="rId2" Type="http://schemas.openxmlformats.org/officeDocument/2006/relationships/image" Target="../media/image82.wmf"/><Relationship Id="rId1" Type="http://schemas.openxmlformats.org/officeDocument/2006/relationships/image" Target="../media/image81.wmf"/><Relationship Id="rId5" Type="http://schemas.openxmlformats.org/officeDocument/2006/relationships/image" Target="../media/image85.wmf"/><Relationship Id="rId4" Type="http://schemas.openxmlformats.org/officeDocument/2006/relationships/image" Target="../media/image84.wmf"/></Relationships>
</file>

<file path=ppt/drawings/_rels/vmlDrawing12.vml.rels><?xml version="1.0" encoding="UTF-8" standalone="yes"?>
<Relationships xmlns="http://schemas.openxmlformats.org/package/2006/relationships"><Relationship Id="rId3" Type="http://schemas.openxmlformats.org/officeDocument/2006/relationships/image" Target="../media/image88.wmf"/><Relationship Id="rId2" Type="http://schemas.openxmlformats.org/officeDocument/2006/relationships/image" Target="../media/image87.wmf"/><Relationship Id="rId1" Type="http://schemas.openxmlformats.org/officeDocument/2006/relationships/image" Target="../media/image86.wmf"/></Relationships>
</file>

<file path=ppt/drawings/_rels/vmlDrawing13.vml.rels><?xml version="1.0" encoding="UTF-8" standalone="yes"?>
<Relationships xmlns="http://schemas.openxmlformats.org/package/2006/relationships"><Relationship Id="rId8" Type="http://schemas.openxmlformats.org/officeDocument/2006/relationships/image" Target="../media/image97.wmf"/><Relationship Id="rId13" Type="http://schemas.openxmlformats.org/officeDocument/2006/relationships/image" Target="../media/image102.wmf"/><Relationship Id="rId3" Type="http://schemas.openxmlformats.org/officeDocument/2006/relationships/image" Target="../media/image92.wmf"/><Relationship Id="rId7" Type="http://schemas.openxmlformats.org/officeDocument/2006/relationships/image" Target="../media/image96.wmf"/><Relationship Id="rId12" Type="http://schemas.openxmlformats.org/officeDocument/2006/relationships/image" Target="../media/image101.wmf"/><Relationship Id="rId2" Type="http://schemas.openxmlformats.org/officeDocument/2006/relationships/image" Target="../media/image91.wmf"/><Relationship Id="rId1" Type="http://schemas.openxmlformats.org/officeDocument/2006/relationships/image" Target="../media/image90.wmf"/><Relationship Id="rId6" Type="http://schemas.openxmlformats.org/officeDocument/2006/relationships/image" Target="../media/image95.wmf"/><Relationship Id="rId11" Type="http://schemas.openxmlformats.org/officeDocument/2006/relationships/image" Target="../media/image100.wmf"/><Relationship Id="rId5" Type="http://schemas.openxmlformats.org/officeDocument/2006/relationships/image" Target="../media/image94.wmf"/><Relationship Id="rId15" Type="http://schemas.openxmlformats.org/officeDocument/2006/relationships/image" Target="../media/image104.wmf"/><Relationship Id="rId10" Type="http://schemas.openxmlformats.org/officeDocument/2006/relationships/image" Target="../media/image99.wmf"/><Relationship Id="rId4" Type="http://schemas.openxmlformats.org/officeDocument/2006/relationships/image" Target="../media/image93.wmf"/><Relationship Id="rId9" Type="http://schemas.openxmlformats.org/officeDocument/2006/relationships/image" Target="../media/image98.wmf"/><Relationship Id="rId14" Type="http://schemas.openxmlformats.org/officeDocument/2006/relationships/image" Target="../media/image103.wmf"/></Relationships>
</file>

<file path=ppt/drawings/_rels/vmlDrawing14.vml.rels><?xml version="1.0" encoding="UTF-8" standalone="yes"?>
<Relationships xmlns="http://schemas.openxmlformats.org/package/2006/relationships"><Relationship Id="rId8" Type="http://schemas.openxmlformats.org/officeDocument/2006/relationships/image" Target="../media/image109.wmf"/><Relationship Id="rId13" Type="http://schemas.openxmlformats.org/officeDocument/2006/relationships/image" Target="../media/image111.wmf"/><Relationship Id="rId3" Type="http://schemas.openxmlformats.org/officeDocument/2006/relationships/image" Target="../media/image106.wmf"/><Relationship Id="rId7" Type="http://schemas.openxmlformats.org/officeDocument/2006/relationships/image" Target="../media/image91.wmf"/><Relationship Id="rId12" Type="http://schemas.openxmlformats.org/officeDocument/2006/relationships/image" Target="../media/image95.wmf"/><Relationship Id="rId2" Type="http://schemas.openxmlformats.org/officeDocument/2006/relationships/image" Target="../media/image105.wmf"/><Relationship Id="rId1" Type="http://schemas.openxmlformats.org/officeDocument/2006/relationships/image" Target="../media/image103.wmf"/><Relationship Id="rId6" Type="http://schemas.openxmlformats.org/officeDocument/2006/relationships/image" Target="../media/image90.wmf"/><Relationship Id="rId11" Type="http://schemas.openxmlformats.org/officeDocument/2006/relationships/image" Target="../media/image110.wmf"/><Relationship Id="rId5" Type="http://schemas.openxmlformats.org/officeDocument/2006/relationships/image" Target="../media/image108.wmf"/><Relationship Id="rId15" Type="http://schemas.openxmlformats.org/officeDocument/2006/relationships/image" Target="../media/image113.wmf"/><Relationship Id="rId10" Type="http://schemas.openxmlformats.org/officeDocument/2006/relationships/image" Target="../media/image99.wmf"/><Relationship Id="rId4" Type="http://schemas.openxmlformats.org/officeDocument/2006/relationships/image" Target="../media/image107.wmf"/><Relationship Id="rId9" Type="http://schemas.openxmlformats.org/officeDocument/2006/relationships/image" Target="../media/image98.wmf"/><Relationship Id="rId14" Type="http://schemas.openxmlformats.org/officeDocument/2006/relationships/image" Target="../media/image112.wmf"/></Relationships>
</file>

<file path=ppt/drawings/_rels/vmlDrawing15.vml.rels><?xml version="1.0" encoding="UTF-8" standalone="yes"?>
<Relationships xmlns="http://schemas.openxmlformats.org/package/2006/relationships"><Relationship Id="rId8" Type="http://schemas.openxmlformats.org/officeDocument/2006/relationships/image" Target="../media/image120.wmf"/><Relationship Id="rId3" Type="http://schemas.openxmlformats.org/officeDocument/2006/relationships/image" Target="../media/image115.wmf"/><Relationship Id="rId7" Type="http://schemas.openxmlformats.org/officeDocument/2006/relationships/image" Target="../media/image119.wmf"/><Relationship Id="rId12" Type="http://schemas.openxmlformats.org/officeDocument/2006/relationships/image" Target="../media/image124.wmf"/><Relationship Id="rId2" Type="http://schemas.openxmlformats.org/officeDocument/2006/relationships/image" Target="../media/image114.wmf"/><Relationship Id="rId1" Type="http://schemas.openxmlformats.org/officeDocument/2006/relationships/image" Target="../media/image88.wmf"/><Relationship Id="rId6" Type="http://schemas.openxmlformats.org/officeDocument/2006/relationships/image" Target="../media/image118.wmf"/><Relationship Id="rId11" Type="http://schemas.openxmlformats.org/officeDocument/2006/relationships/image" Target="../media/image123.wmf"/><Relationship Id="rId5" Type="http://schemas.openxmlformats.org/officeDocument/2006/relationships/image" Target="../media/image117.wmf"/><Relationship Id="rId10" Type="http://schemas.openxmlformats.org/officeDocument/2006/relationships/image" Target="../media/image122.wmf"/><Relationship Id="rId4" Type="http://schemas.openxmlformats.org/officeDocument/2006/relationships/image" Target="../media/image116.wmf"/><Relationship Id="rId9" Type="http://schemas.openxmlformats.org/officeDocument/2006/relationships/image" Target="../media/image121.wmf"/></Relationships>
</file>

<file path=ppt/drawings/_rels/vmlDrawing16.vml.rels><?xml version="1.0" encoding="UTF-8" standalone="yes"?>
<Relationships xmlns="http://schemas.openxmlformats.org/package/2006/relationships"><Relationship Id="rId8" Type="http://schemas.openxmlformats.org/officeDocument/2006/relationships/image" Target="../media/image132.wmf"/><Relationship Id="rId13" Type="http://schemas.openxmlformats.org/officeDocument/2006/relationships/image" Target="../media/image137.wmf"/><Relationship Id="rId3" Type="http://schemas.openxmlformats.org/officeDocument/2006/relationships/image" Target="../media/image127.wmf"/><Relationship Id="rId7" Type="http://schemas.openxmlformats.org/officeDocument/2006/relationships/image" Target="../media/image131.wmf"/><Relationship Id="rId12" Type="http://schemas.openxmlformats.org/officeDocument/2006/relationships/image" Target="../media/image136.wmf"/><Relationship Id="rId2" Type="http://schemas.openxmlformats.org/officeDocument/2006/relationships/image" Target="../media/image126.wmf"/><Relationship Id="rId16" Type="http://schemas.openxmlformats.org/officeDocument/2006/relationships/image" Target="../media/image140.wmf"/><Relationship Id="rId1" Type="http://schemas.openxmlformats.org/officeDocument/2006/relationships/image" Target="../media/image125.wmf"/><Relationship Id="rId6" Type="http://schemas.openxmlformats.org/officeDocument/2006/relationships/image" Target="../media/image130.wmf"/><Relationship Id="rId11" Type="http://schemas.openxmlformats.org/officeDocument/2006/relationships/image" Target="../media/image135.wmf"/><Relationship Id="rId5" Type="http://schemas.openxmlformats.org/officeDocument/2006/relationships/image" Target="../media/image129.wmf"/><Relationship Id="rId15" Type="http://schemas.openxmlformats.org/officeDocument/2006/relationships/image" Target="../media/image139.wmf"/><Relationship Id="rId10" Type="http://schemas.openxmlformats.org/officeDocument/2006/relationships/image" Target="../media/image134.wmf"/><Relationship Id="rId4" Type="http://schemas.openxmlformats.org/officeDocument/2006/relationships/image" Target="../media/image128.wmf"/><Relationship Id="rId9" Type="http://schemas.openxmlformats.org/officeDocument/2006/relationships/image" Target="../media/image133.wmf"/><Relationship Id="rId14" Type="http://schemas.openxmlformats.org/officeDocument/2006/relationships/image" Target="../media/image138.wmf"/></Relationships>
</file>

<file path=ppt/drawings/_rels/vmlDrawing17.vml.rels><?xml version="1.0" encoding="UTF-8" standalone="yes"?>
<Relationships xmlns="http://schemas.openxmlformats.org/package/2006/relationships"><Relationship Id="rId8" Type="http://schemas.openxmlformats.org/officeDocument/2006/relationships/image" Target="../media/image134.wmf"/><Relationship Id="rId3" Type="http://schemas.openxmlformats.org/officeDocument/2006/relationships/image" Target="../media/image143.wmf"/><Relationship Id="rId7" Type="http://schemas.openxmlformats.org/officeDocument/2006/relationships/image" Target="../media/image133.wmf"/><Relationship Id="rId2" Type="http://schemas.openxmlformats.org/officeDocument/2006/relationships/image" Target="../media/image142.wmf"/><Relationship Id="rId1" Type="http://schemas.openxmlformats.org/officeDocument/2006/relationships/image" Target="../media/image141.wmf"/><Relationship Id="rId6" Type="http://schemas.openxmlformats.org/officeDocument/2006/relationships/image" Target="../media/image146.wmf"/><Relationship Id="rId5" Type="http://schemas.openxmlformats.org/officeDocument/2006/relationships/image" Target="../media/image145.wmf"/><Relationship Id="rId10" Type="http://schemas.openxmlformats.org/officeDocument/2006/relationships/image" Target="../media/image148.wmf"/><Relationship Id="rId4" Type="http://schemas.openxmlformats.org/officeDocument/2006/relationships/image" Target="../media/image144.wmf"/><Relationship Id="rId9" Type="http://schemas.openxmlformats.org/officeDocument/2006/relationships/image" Target="../media/image147.wmf"/></Relationships>
</file>

<file path=ppt/drawings/_rels/vmlDrawing18.vml.rels><?xml version="1.0" encoding="UTF-8" standalone="yes"?>
<Relationships xmlns="http://schemas.openxmlformats.org/package/2006/relationships"><Relationship Id="rId8" Type="http://schemas.openxmlformats.org/officeDocument/2006/relationships/image" Target="../media/image156.wmf"/><Relationship Id="rId3" Type="http://schemas.openxmlformats.org/officeDocument/2006/relationships/image" Target="../media/image151.wmf"/><Relationship Id="rId7" Type="http://schemas.openxmlformats.org/officeDocument/2006/relationships/image" Target="../media/image155.wmf"/><Relationship Id="rId2" Type="http://schemas.openxmlformats.org/officeDocument/2006/relationships/image" Target="../media/image150.wmf"/><Relationship Id="rId1" Type="http://schemas.openxmlformats.org/officeDocument/2006/relationships/image" Target="../media/image149.wmf"/><Relationship Id="rId6" Type="http://schemas.openxmlformats.org/officeDocument/2006/relationships/image" Target="../media/image154.wmf"/><Relationship Id="rId5" Type="http://schemas.openxmlformats.org/officeDocument/2006/relationships/image" Target="../media/image153.wmf"/><Relationship Id="rId10" Type="http://schemas.openxmlformats.org/officeDocument/2006/relationships/image" Target="../media/image158.wmf"/><Relationship Id="rId4" Type="http://schemas.openxmlformats.org/officeDocument/2006/relationships/image" Target="../media/image152.wmf"/><Relationship Id="rId9" Type="http://schemas.openxmlformats.org/officeDocument/2006/relationships/image" Target="../media/image157.wmf"/></Relationships>
</file>

<file path=ppt/drawings/_rels/vmlDrawing19.vml.rels><?xml version="1.0" encoding="UTF-8" standalone="yes"?>
<Relationships xmlns="http://schemas.openxmlformats.org/package/2006/relationships"><Relationship Id="rId8" Type="http://schemas.openxmlformats.org/officeDocument/2006/relationships/image" Target="../media/image168.wmf"/><Relationship Id="rId3" Type="http://schemas.openxmlformats.org/officeDocument/2006/relationships/image" Target="../media/image163.wmf"/><Relationship Id="rId7" Type="http://schemas.openxmlformats.org/officeDocument/2006/relationships/image" Target="../media/image167.wmf"/><Relationship Id="rId2" Type="http://schemas.openxmlformats.org/officeDocument/2006/relationships/image" Target="../media/image162.wmf"/><Relationship Id="rId1" Type="http://schemas.openxmlformats.org/officeDocument/2006/relationships/image" Target="../media/image161.wmf"/><Relationship Id="rId6" Type="http://schemas.openxmlformats.org/officeDocument/2006/relationships/image" Target="../media/image166.wmf"/><Relationship Id="rId11" Type="http://schemas.openxmlformats.org/officeDocument/2006/relationships/image" Target="../media/image171.wmf"/><Relationship Id="rId5" Type="http://schemas.openxmlformats.org/officeDocument/2006/relationships/image" Target="../media/image165.wmf"/><Relationship Id="rId10" Type="http://schemas.openxmlformats.org/officeDocument/2006/relationships/image" Target="../media/image170.wmf"/><Relationship Id="rId4" Type="http://schemas.openxmlformats.org/officeDocument/2006/relationships/image" Target="../media/image164.wmf"/><Relationship Id="rId9" Type="http://schemas.openxmlformats.org/officeDocument/2006/relationships/image" Target="../media/image169.wmf"/></Relationships>
</file>

<file path=ppt/drawings/_rels/vmlDrawing2.vml.rels><?xml version="1.0" encoding="UTF-8" standalone="yes"?>
<Relationships xmlns="http://schemas.openxmlformats.org/package/2006/relationships"><Relationship Id="rId3" Type="http://schemas.openxmlformats.org/officeDocument/2006/relationships/image" Target="../media/image24.wmf"/><Relationship Id="rId2" Type="http://schemas.openxmlformats.org/officeDocument/2006/relationships/image" Target="../media/image23.wmf"/><Relationship Id="rId1" Type="http://schemas.openxmlformats.org/officeDocument/2006/relationships/image" Target="../media/image20.wmf"/><Relationship Id="rId5" Type="http://schemas.openxmlformats.org/officeDocument/2006/relationships/image" Target="../media/image19.wmf"/><Relationship Id="rId4" Type="http://schemas.openxmlformats.org/officeDocument/2006/relationships/image" Target="../media/image25.wmf"/></Relationships>
</file>

<file path=ppt/drawings/_rels/vmlDrawing20.vml.rels><?xml version="1.0" encoding="UTF-8" standalone="yes"?>
<Relationships xmlns="http://schemas.openxmlformats.org/package/2006/relationships"><Relationship Id="rId3" Type="http://schemas.openxmlformats.org/officeDocument/2006/relationships/image" Target="../media/image175.wmf"/><Relationship Id="rId2" Type="http://schemas.openxmlformats.org/officeDocument/2006/relationships/image" Target="../media/image174.wmf"/><Relationship Id="rId1" Type="http://schemas.openxmlformats.org/officeDocument/2006/relationships/image" Target="../media/image173.wmf"/><Relationship Id="rId6" Type="http://schemas.openxmlformats.org/officeDocument/2006/relationships/image" Target="../media/image178.wmf"/><Relationship Id="rId5" Type="http://schemas.openxmlformats.org/officeDocument/2006/relationships/image" Target="../media/image177.wmf"/><Relationship Id="rId4" Type="http://schemas.openxmlformats.org/officeDocument/2006/relationships/image" Target="../media/image176.wmf"/></Relationships>
</file>

<file path=ppt/drawings/_rels/vmlDrawing3.vml.rels><?xml version="1.0" encoding="UTF-8" standalone="yes"?>
<Relationships xmlns="http://schemas.openxmlformats.org/package/2006/relationships"><Relationship Id="rId3" Type="http://schemas.openxmlformats.org/officeDocument/2006/relationships/image" Target="../media/image19.wmf"/><Relationship Id="rId2" Type="http://schemas.openxmlformats.org/officeDocument/2006/relationships/image" Target="../media/image26.wmf"/><Relationship Id="rId1" Type="http://schemas.openxmlformats.org/officeDocument/2006/relationships/image" Target="../media/image24.wmf"/></Relationships>
</file>

<file path=ppt/drawings/_rels/vmlDrawing4.vml.rels><?xml version="1.0" encoding="UTF-8" standalone="yes"?>
<Relationships xmlns="http://schemas.openxmlformats.org/package/2006/relationships"><Relationship Id="rId8" Type="http://schemas.openxmlformats.org/officeDocument/2006/relationships/image" Target="../media/image33.wmf"/><Relationship Id="rId13" Type="http://schemas.openxmlformats.org/officeDocument/2006/relationships/image" Target="../media/image38.wmf"/><Relationship Id="rId3" Type="http://schemas.openxmlformats.org/officeDocument/2006/relationships/image" Target="../media/image28.wmf"/><Relationship Id="rId7" Type="http://schemas.openxmlformats.org/officeDocument/2006/relationships/image" Target="../media/image32.wmf"/><Relationship Id="rId12" Type="http://schemas.openxmlformats.org/officeDocument/2006/relationships/image" Target="../media/image37.wmf"/><Relationship Id="rId2" Type="http://schemas.openxmlformats.org/officeDocument/2006/relationships/image" Target="../media/image27.wmf"/><Relationship Id="rId16" Type="http://schemas.openxmlformats.org/officeDocument/2006/relationships/image" Target="../media/image41.wmf"/><Relationship Id="rId1" Type="http://schemas.openxmlformats.org/officeDocument/2006/relationships/image" Target="../media/image17.wmf"/><Relationship Id="rId6" Type="http://schemas.openxmlformats.org/officeDocument/2006/relationships/image" Target="../media/image31.wmf"/><Relationship Id="rId11" Type="http://schemas.openxmlformats.org/officeDocument/2006/relationships/image" Target="../media/image36.wmf"/><Relationship Id="rId5" Type="http://schemas.openxmlformats.org/officeDocument/2006/relationships/image" Target="../media/image30.wmf"/><Relationship Id="rId15" Type="http://schemas.openxmlformats.org/officeDocument/2006/relationships/image" Target="../media/image40.wmf"/><Relationship Id="rId10" Type="http://schemas.openxmlformats.org/officeDocument/2006/relationships/image" Target="../media/image35.wmf"/><Relationship Id="rId4" Type="http://schemas.openxmlformats.org/officeDocument/2006/relationships/image" Target="../media/image29.wmf"/><Relationship Id="rId9" Type="http://schemas.openxmlformats.org/officeDocument/2006/relationships/image" Target="../media/image34.wmf"/><Relationship Id="rId14" Type="http://schemas.openxmlformats.org/officeDocument/2006/relationships/image" Target="../media/image39.wmf"/></Relationships>
</file>

<file path=ppt/drawings/_rels/vmlDrawing5.vml.rels><?xml version="1.0" encoding="UTF-8" standalone="yes"?>
<Relationships xmlns="http://schemas.openxmlformats.org/package/2006/relationships"><Relationship Id="rId8" Type="http://schemas.openxmlformats.org/officeDocument/2006/relationships/image" Target="../media/image46.wmf"/><Relationship Id="rId3" Type="http://schemas.openxmlformats.org/officeDocument/2006/relationships/image" Target="../media/image43.wmf"/><Relationship Id="rId7" Type="http://schemas.openxmlformats.org/officeDocument/2006/relationships/image" Target="../media/image37.wmf"/><Relationship Id="rId2" Type="http://schemas.openxmlformats.org/officeDocument/2006/relationships/image" Target="../media/image42.wmf"/><Relationship Id="rId1" Type="http://schemas.openxmlformats.org/officeDocument/2006/relationships/image" Target="../media/image40.wmf"/><Relationship Id="rId6" Type="http://schemas.openxmlformats.org/officeDocument/2006/relationships/image" Target="../media/image45.wmf"/><Relationship Id="rId11" Type="http://schemas.openxmlformats.org/officeDocument/2006/relationships/image" Target="../media/image30.wmf"/><Relationship Id="rId5" Type="http://schemas.openxmlformats.org/officeDocument/2006/relationships/image" Target="../media/image15.wmf"/><Relationship Id="rId10" Type="http://schemas.openxmlformats.org/officeDocument/2006/relationships/image" Target="../media/image32.wmf"/><Relationship Id="rId4" Type="http://schemas.openxmlformats.org/officeDocument/2006/relationships/image" Target="../media/image44.wmf"/><Relationship Id="rId9" Type="http://schemas.openxmlformats.org/officeDocument/2006/relationships/image" Target="../media/image47.wmf"/></Relationships>
</file>

<file path=ppt/drawings/_rels/vmlDrawing6.vml.rels><?xml version="1.0" encoding="UTF-8" standalone="yes"?>
<Relationships xmlns="http://schemas.openxmlformats.org/package/2006/relationships"><Relationship Id="rId8" Type="http://schemas.openxmlformats.org/officeDocument/2006/relationships/image" Target="../media/image55.wmf"/><Relationship Id="rId13" Type="http://schemas.openxmlformats.org/officeDocument/2006/relationships/image" Target="../media/image60.wmf"/><Relationship Id="rId3" Type="http://schemas.openxmlformats.org/officeDocument/2006/relationships/image" Target="../media/image50.wmf"/><Relationship Id="rId7" Type="http://schemas.openxmlformats.org/officeDocument/2006/relationships/image" Target="../media/image54.wmf"/><Relationship Id="rId12" Type="http://schemas.openxmlformats.org/officeDocument/2006/relationships/image" Target="../media/image59.wmf"/><Relationship Id="rId2" Type="http://schemas.openxmlformats.org/officeDocument/2006/relationships/image" Target="../media/image49.wmf"/><Relationship Id="rId1" Type="http://schemas.openxmlformats.org/officeDocument/2006/relationships/image" Target="../media/image48.wmf"/><Relationship Id="rId6" Type="http://schemas.openxmlformats.org/officeDocument/2006/relationships/image" Target="../media/image53.wmf"/><Relationship Id="rId11" Type="http://schemas.openxmlformats.org/officeDocument/2006/relationships/image" Target="../media/image58.wmf"/><Relationship Id="rId5" Type="http://schemas.openxmlformats.org/officeDocument/2006/relationships/image" Target="../media/image52.wmf"/><Relationship Id="rId10" Type="http://schemas.openxmlformats.org/officeDocument/2006/relationships/image" Target="../media/image57.wmf"/><Relationship Id="rId4" Type="http://schemas.openxmlformats.org/officeDocument/2006/relationships/image" Target="../media/image51.wmf"/><Relationship Id="rId9" Type="http://schemas.openxmlformats.org/officeDocument/2006/relationships/image" Target="../media/image56.wmf"/><Relationship Id="rId14" Type="http://schemas.openxmlformats.org/officeDocument/2006/relationships/image" Target="../media/image61.wmf"/></Relationships>
</file>

<file path=ppt/drawings/_rels/vmlDrawing7.vml.rels><?xml version="1.0" encoding="UTF-8" standalone="yes"?>
<Relationships xmlns="http://schemas.openxmlformats.org/package/2006/relationships"><Relationship Id="rId2" Type="http://schemas.openxmlformats.org/officeDocument/2006/relationships/image" Target="../media/image64.wmf"/><Relationship Id="rId1" Type="http://schemas.openxmlformats.org/officeDocument/2006/relationships/image" Target="../media/image63.wmf"/></Relationships>
</file>

<file path=ppt/drawings/_rels/vmlDrawing8.vml.rels><?xml version="1.0" encoding="UTF-8" standalone="yes"?>
<Relationships xmlns="http://schemas.openxmlformats.org/package/2006/relationships"><Relationship Id="rId3" Type="http://schemas.openxmlformats.org/officeDocument/2006/relationships/image" Target="../media/image67.wmf"/><Relationship Id="rId7" Type="http://schemas.openxmlformats.org/officeDocument/2006/relationships/image" Target="../media/image71.wmf"/><Relationship Id="rId2" Type="http://schemas.openxmlformats.org/officeDocument/2006/relationships/image" Target="../media/image66.wmf"/><Relationship Id="rId1" Type="http://schemas.openxmlformats.org/officeDocument/2006/relationships/image" Target="../media/image65.wmf"/><Relationship Id="rId6" Type="http://schemas.openxmlformats.org/officeDocument/2006/relationships/image" Target="../media/image70.wmf"/><Relationship Id="rId5" Type="http://schemas.openxmlformats.org/officeDocument/2006/relationships/image" Target="../media/image69.wmf"/><Relationship Id="rId4" Type="http://schemas.openxmlformats.org/officeDocument/2006/relationships/image" Target="../media/image68.wmf"/></Relationships>
</file>

<file path=ppt/drawings/_rels/vmlDrawing9.vml.rels><?xml version="1.0" encoding="UTF-8" standalone="yes"?>
<Relationships xmlns="http://schemas.openxmlformats.org/package/2006/relationships"><Relationship Id="rId3" Type="http://schemas.openxmlformats.org/officeDocument/2006/relationships/image" Target="../media/image74.wmf"/><Relationship Id="rId2" Type="http://schemas.openxmlformats.org/officeDocument/2006/relationships/image" Target="../media/image73.wmf"/><Relationship Id="rId1" Type="http://schemas.openxmlformats.org/officeDocument/2006/relationships/image" Target="../media/image72.wmf"/><Relationship Id="rId5" Type="http://schemas.openxmlformats.org/officeDocument/2006/relationships/image" Target="../media/image76.wmf"/><Relationship Id="rId4" Type="http://schemas.openxmlformats.org/officeDocument/2006/relationships/image" Target="../media/image75.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B4FC795-F55E-445B-9348-0363B24494DF}" type="datetimeFigureOut">
              <a:rPr lang="zh-CN" altLang="en-US" smtClean="0"/>
              <a:t>2014/7/2</a:t>
            </a:fld>
            <a:endParaRPr lang="zh-CN" alt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170B461-DB25-4AE4-82E9-7B486ACCCC65}" type="slidenum">
              <a:rPr lang="zh-CN" altLang="en-US" smtClean="0"/>
              <a:t>‹#›</a:t>
            </a:fld>
            <a:endParaRPr lang="zh-CN" altLang="en-US"/>
          </a:p>
        </p:txBody>
      </p:sp>
    </p:spTree>
    <p:extLst>
      <p:ext uri="{BB962C8B-B14F-4D97-AF65-F5344CB8AC3E}">
        <p14:creationId xmlns:p14="http://schemas.microsoft.com/office/powerpoint/2010/main" val="231750483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9170B461-DB25-4AE4-82E9-7B486ACCCC65}" type="slidenum">
              <a:rPr lang="zh-CN" altLang="en-US" smtClean="0"/>
              <a:t>3</a:t>
            </a:fld>
            <a:endParaRPr lang="zh-CN" altLang="en-US"/>
          </a:p>
        </p:txBody>
      </p:sp>
    </p:spTree>
    <p:extLst>
      <p:ext uri="{BB962C8B-B14F-4D97-AF65-F5344CB8AC3E}">
        <p14:creationId xmlns:p14="http://schemas.microsoft.com/office/powerpoint/2010/main" val="334948883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9170B461-DB25-4AE4-82E9-7B486ACCCC65}" type="slidenum">
              <a:rPr lang="zh-CN" altLang="en-US" smtClean="0"/>
              <a:t>5</a:t>
            </a:fld>
            <a:endParaRPr lang="zh-CN" altLang="en-US"/>
          </a:p>
        </p:txBody>
      </p:sp>
    </p:spTree>
    <p:extLst>
      <p:ext uri="{BB962C8B-B14F-4D97-AF65-F5344CB8AC3E}">
        <p14:creationId xmlns:p14="http://schemas.microsoft.com/office/powerpoint/2010/main" val="343834229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9170B461-DB25-4AE4-82E9-7B486ACCCC65}" type="slidenum">
              <a:rPr lang="zh-CN" altLang="en-US" smtClean="0"/>
              <a:t>9</a:t>
            </a:fld>
            <a:endParaRPr lang="zh-CN" altLang="en-US"/>
          </a:p>
        </p:txBody>
      </p:sp>
    </p:spTree>
    <p:extLst>
      <p:ext uri="{BB962C8B-B14F-4D97-AF65-F5344CB8AC3E}">
        <p14:creationId xmlns:p14="http://schemas.microsoft.com/office/powerpoint/2010/main" val="422321121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9170B461-DB25-4AE4-82E9-7B486ACCCC65}" type="slidenum">
              <a:rPr lang="zh-CN" altLang="en-US" smtClean="0"/>
              <a:t>23</a:t>
            </a:fld>
            <a:endParaRPr lang="zh-CN" altLang="en-US"/>
          </a:p>
        </p:txBody>
      </p:sp>
    </p:spTree>
    <p:extLst>
      <p:ext uri="{BB962C8B-B14F-4D97-AF65-F5344CB8AC3E}">
        <p14:creationId xmlns:p14="http://schemas.microsoft.com/office/powerpoint/2010/main" val="332871112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9170B461-DB25-4AE4-82E9-7B486ACCCC65}" type="slidenum">
              <a:rPr lang="zh-CN" altLang="en-US" smtClean="0"/>
              <a:t>28</a:t>
            </a:fld>
            <a:endParaRPr lang="zh-CN" altLang="en-US"/>
          </a:p>
        </p:txBody>
      </p:sp>
    </p:spTree>
    <p:extLst>
      <p:ext uri="{BB962C8B-B14F-4D97-AF65-F5344CB8AC3E}">
        <p14:creationId xmlns:p14="http://schemas.microsoft.com/office/powerpoint/2010/main" val="181141085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
        <p:nvSpPr>
          <p:cNvPr id="4" name="Rectangle 4"/>
          <p:cNvSpPr>
            <a:spLocks noGrp="1" noChangeArrowheads="1"/>
          </p:cNvSpPr>
          <p:nvPr>
            <p:ph type="dt" sz="half" idx="10"/>
          </p:nvPr>
        </p:nvSpPr>
        <p:spPr>
          <a:ln/>
        </p:spPr>
        <p:txBody>
          <a:bodyPr/>
          <a:lstStyle>
            <a:lvl1pPr>
              <a:defRPr/>
            </a:lvl1pPr>
          </a:lstStyle>
          <a:p>
            <a:pPr>
              <a:defRPr/>
            </a:pPr>
            <a:endParaRPr lang="zh-CN" altLang="zh-CN">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zh-CN" altLang="zh-CN">
              <a:solidFill>
                <a:srgbClr val="000000"/>
              </a:solidFill>
            </a:endParaRPr>
          </a:p>
        </p:txBody>
      </p:sp>
    </p:spTree>
    <p:extLst>
      <p:ext uri="{BB962C8B-B14F-4D97-AF65-F5344CB8AC3E}">
        <p14:creationId xmlns:p14="http://schemas.microsoft.com/office/powerpoint/2010/main" val="107935562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1600200"/>
            <a:ext cx="8229600" cy="4525963"/>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4"/>
          <p:cNvSpPr>
            <a:spLocks noGrp="1" noChangeArrowheads="1"/>
          </p:cNvSpPr>
          <p:nvPr>
            <p:ph type="dt" sz="half" idx="10"/>
          </p:nvPr>
        </p:nvSpPr>
        <p:spPr>
          <a:ln/>
        </p:spPr>
        <p:txBody>
          <a:bodyPr/>
          <a:lstStyle>
            <a:lvl1pPr>
              <a:defRPr/>
            </a:lvl1pPr>
          </a:lstStyle>
          <a:p>
            <a:pPr>
              <a:defRPr/>
            </a:pPr>
            <a:endParaRPr lang="zh-CN" altLang="zh-CN">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zh-CN" altLang="zh-CN">
              <a:solidFill>
                <a:srgbClr val="000000"/>
              </a:solidFill>
            </a:endParaRPr>
          </a:p>
        </p:txBody>
      </p:sp>
    </p:spTree>
    <p:extLst>
      <p:ext uri="{BB962C8B-B14F-4D97-AF65-F5344CB8AC3E}">
        <p14:creationId xmlns:p14="http://schemas.microsoft.com/office/powerpoint/2010/main" val="339155650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152400"/>
            <a:ext cx="2057400" cy="5973763"/>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152400"/>
            <a:ext cx="6019800" cy="5973763"/>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4"/>
          <p:cNvSpPr>
            <a:spLocks noGrp="1" noChangeArrowheads="1"/>
          </p:cNvSpPr>
          <p:nvPr>
            <p:ph type="dt" sz="half" idx="10"/>
          </p:nvPr>
        </p:nvSpPr>
        <p:spPr>
          <a:ln/>
        </p:spPr>
        <p:txBody>
          <a:bodyPr/>
          <a:lstStyle>
            <a:lvl1pPr>
              <a:defRPr/>
            </a:lvl1pPr>
          </a:lstStyle>
          <a:p>
            <a:pPr>
              <a:defRPr/>
            </a:pPr>
            <a:endParaRPr lang="zh-CN" altLang="zh-CN">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zh-CN" altLang="zh-CN">
              <a:solidFill>
                <a:srgbClr val="000000"/>
              </a:solidFill>
            </a:endParaRPr>
          </a:p>
        </p:txBody>
      </p:sp>
    </p:spTree>
    <p:extLst>
      <p:ext uri="{BB962C8B-B14F-4D97-AF65-F5344CB8AC3E}">
        <p14:creationId xmlns:p14="http://schemas.microsoft.com/office/powerpoint/2010/main" val="78673951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
        <p:nvSpPr>
          <p:cNvPr id="4" name="Rectangle 4"/>
          <p:cNvSpPr>
            <a:spLocks noGrp="1" noChangeArrowheads="1"/>
          </p:cNvSpPr>
          <p:nvPr>
            <p:ph type="dt" sz="half" idx="10"/>
          </p:nvPr>
        </p:nvSpPr>
        <p:spPr>
          <a:ln/>
        </p:spPr>
        <p:txBody>
          <a:bodyPr/>
          <a:lstStyle>
            <a:lvl1pPr>
              <a:defRPr/>
            </a:lvl1pPr>
          </a:lstStyle>
          <a:p>
            <a:pPr>
              <a:defRPr/>
            </a:pPr>
            <a:endParaRPr lang="zh-CN" altLang="zh-CN">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zh-CN" altLang="zh-CN">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9C81DDA3-13AE-4B5E-B2F6-5BFF2C5AE13C}" type="slidenum">
              <a:rPr lang="zh-CN" altLang="zh-CN">
                <a:solidFill>
                  <a:srgbClr val="000000"/>
                </a:solidFill>
              </a:rPr>
              <a:pPr>
                <a:defRPr/>
              </a:pPr>
              <a:t>‹#›</a:t>
            </a:fld>
            <a:endParaRPr lang="zh-CN" altLang="zh-CN">
              <a:solidFill>
                <a:srgbClr val="000000"/>
              </a:solidFill>
            </a:endParaRPr>
          </a:p>
        </p:txBody>
      </p:sp>
    </p:spTree>
    <p:extLst>
      <p:ext uri="{BB962C8B-B14F-4D97-AF65-F5344CB8AC3E}">
        <p14:creationId xmlns:p14="http://schemas.microsoft.com/office/powerpoint/2010/main" val="191857537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4"/>
          <p:cNvSpPr>
            <a:spLocks noGrp="1" noChangeArrowheads="1"/>
          </p:cNvSpPr>
          <p:nvPr>
            <p:ph type="dt" sz="half" idx="10"/>
          </p:nvPr>
        </p:nvSpPr>
        <p:spPr>
          <a:ln/>
        </p:spPr>
        <p:txBody>
          <a:bodyPr/>
          <a:lstStyle>
            <a:lvl1pPr>
              <a:defRPr/>
            </a:lvl1pPr>
          </a:lstStyle>
          <a:p>
            <a:pPr>
              <a:defRPr/>
            </a:pPr>
            <a:endParaRPr lang="zh-CN" altLang="zh-CN">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zh-CN" altLang="zh-CN">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68C6904C-6B2A-441C-8BA3-3FEB76843E1E}" type="slidenum">
              <a:rPr lang="zh-CN" altLang="zh-CN">
                <a:solidFill>
                  <a:srgbClr val="000000"/>
                </a:solidFill>
              </a:rPr>
              <a:pPr>
                <a:defRPr/>
              </a:pPr>
              <a:t>‹#›</a:t>
            </a:fld>
            <a:endParaRPr lang="zh-CN" altLang="zh-CN">
              <a:solidFill>
                <a:srgbClr val="000000"/>
              </a:solidFill>
            </a:endParaRPr>
          </a:p>
        </p:txBody>
      </p:sp>
    </p:spTree>
    <p:extLst>
      <p:ext uri="{BB962C8B-B14F-4D97-AF65-F5344CB8AC3E}">
        <p14:creationId xmlns:p14="http://schemas.microsoft.com/office/powerpoint/2010/main" val="304896365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
        <p:nvSpPr>
          <p:cNvPr id="4" name="Rectangle 4"/>
          <p:cNvSpPr>
            <a:spLocks noGrp="1" noChangeArrowheads="1"/>
          </p:cNvSpPr>
          <p:nvPr>
            <p:ph type="dt" sz="half" idx="10"/>
          </p:nvPr>
        </p:nvSpPr>
        <p:spPr>
          <a:ln/>
        </p:spPr>
        <p:txBody>
          <a:bodyPr/>
          <a:lstStyle>
            <a:lvl1pPr>
              <a:defRPr/>
            </a:lvl1pPr>
          </a:lstStyle>
          <a:p>
            <a:pPr>
              <a:defRPr/>
            </a:pPr>
            <a:endParaRPr lang="zh-CN" altLang="zh-CN">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zh-CN" altLang="zh-CN">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EA7DCF87-5A1E-4F10-B872-D0B9DC8D16DD}" type="slidenum">
              <a:rPr lang="zh-CN" altLang="zh-CN">
                <a:solidFill>
                  <a:srgbClr val="000000"/>
                </a:solidFill>
              </a:rPr>
              <a:pPr>
                <a:defRPr/>
              </a:pPr>
              <a:t>‹#›</a:t>
            </a:fld>
            <a:endParaRPr lang="zh-CN" altLang="zh-CN">
              <a:solidFill>
                <a:srgbClr val="000000"/>
              </a:solidFill>
            </a:endParaRPr>
          </a:p>
        </p:txBody>
      </p:sp>
    </p:spTree>
    <p:extLst>
      <p:ext uri="{BB962C8B-B14F-4D97-AF65-F5344CB8AC3E}">
        <p14:creationId xmlns:p14="http://schemas.microsoft.com/office/powerpoint/2010/main" val="54392025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990600" y="1143000"/>
            <a:ext cx="3924300" cy="4876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5067300" y="1143000"/>
            <a:ext cx="3924300" cy="4876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Rectangle 4"/>
          <p:cNvSpPr>
            <a:spLocks noGrp="1" noChangeArrowheads="1"/>
          </p:cNvSpPr>
          <p:nvPr>
            <p:ph type="dt" sz="half" idx="10"/>
          </p:nvPr>
        </p:nvSpPr>
        <p:spPr>
          <a:ln/>
        </p:spPr>
        <p:txBody>
          <a:bodyPr/>
          <a:lstStyle>
            <a:lvl1pPr>
              <a:defRPr/>
            </a:lvl1pPr>
          </a:lstStyle>
          <a:p>
            <a:pPr>
              <a:defRPr/>
            </a:pPr>
            <a:endParaRPr lang="zh-CN" altLang="zh-CN">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zh-CN" altLang="zh-CN">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9C9FB993-E220-4187-BD77-0A6DECEBB982}" type="slidenum">
              <a:rPr lang="zh-CN" altLang="zh-CN">
                <a:solidFill>
                  <a:srgbClr val="000000"/>
                </a:solidFill>
              </a:rPr>
              <a:pPr>
                <a:defRPr/>
              </a:pPr>
              <a:t>‹#›</a:t>
            </a:fld>
            <a:endParaRPr lang="zh-CN" altLang="zh-CN">
              <a:solidFill>
                <a:srgbClr val="000000"/>
              </a:solidFill>
            </a:endParaRPr>
          </a:p>
        </p:txBody>
      </p:sp>
    </p:spTree>
    <p:extLst>
      <p:ext uri="{BB962C8B-B14F-4D97-AF65-F5344CB8AC3E}">
        <p14:creationId xmlns:p14="http://schemas.microsoft.com/office/powerpoint/2010/main" val="23370743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Rectangle 4"/>
          <p:cNvSpPr>
            <a:spLocks noGrp="1" noChangeArrowheads="1"/>
          </p:cNvSpPr>
          <p:nvPr>
            <p:ph type="dt" sz="half" idx="10"/>
          </p:nvPr>
        </p:nvSpPr>
        <p:spPr>
          <a:ln/>
        </p:spPr>
        <p:txBody>
          <a:bodyPr/>
          <a:lstStyle>
            <a:lvl1pPr>
              <a:defRPr/>
            </a:lvl1pPr>
          </a:lstStyle>
          <a:p>
            <a:pPr>
              <a:defRPr/>
            </a:pPr>
            <a:endParaRPr lang="zh-CN" altLang="zh-CN">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zh-CN" altLang="zh-CN">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6B253C3C-5E2A-4B67-A446-F2D047C765E5}" type="slidenum">
              <a:rPr lang="zh-CN" altLang="zh-CN">
                <a:solidFill>
                  <a:srgbClr val="000000"/>
                </a:solidFill>
              </a:rPr>
              <a:pPr>
                <a:defRPr/>
              </a:pPr>
              <a:t>‹#›</a:t>
            </a:fld>
            <a:endParaRPr lang="zh-CN" altLang="zh-CN">
              <a:solidFill>
                <a:srgbClr val="000000"/>
              </a:solidFill>
            </a:endParaRPr>
          </a:p>
        </p:txBody>
      </p:sp>
    </p:spTree>
    <p:extLst>
      <p:ext uri="{BB962C8B-B14F-4D97-AF65-F5344CB8AC3E}">
        <p14:creationId xmlns:p14="http://schemas.microsoft.com/office/powerpoint/2010/main" val="267367224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Rectangle 4"/>
          <p:cNvSpPr>
            <a:spLocks noGrp="1" noChangeArrowheads="1"/>
          </p:cNvSpPr>
          <p:nvPr>
            <p:ph type="dt" sz="half" idx="10"/>
          </p:nvPr>
        </p:nvSpPr>
        <p:spPr>
          <a:ln/>
        </p:spPr>
        <p:txBody>
          <a:bodyPr/>
          <a:lstStyle>
            <a:lvl1pPr>
              <a:defRPr/>
            </a:lvl1pPr>
          </a:lstStyle>
          <a:p>
            <a:pPr>
              <a:defRPr/>
            </a:pPr>
            <a:endParaRPr lang="zh-CN" altLang="zh-CN">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zh-CN" altLang="zh-CN">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3CC2A3B6-1086-402B-AC02-66539E2A18B0}" type="slidenum">
              <a:rPr lang="zh-CN" altLang="zh-CN">
                <a:solidFill>
                  <a:srgbClr val="000000"/>
                </a:solidFill>
              </a:rPr>
              <a:pPr>
                <a:defRPr/>
              </a:pPr>
              <a:t>‹#›</a:t>
            </a:fld>
            <a:endParaRPr lang="zh-CN" altLang="zh-CN">
              <a:solidFill>
                <a:srgbClr val="000000"/>
              </a:solidFill>
            </a:endParaRPr>
          </a:p>
        </p:txBody>
      </p:sp>
    </p:spTree>
    <p:extLst>
      <p:ext uri="{BB962C8B-B14F-4D97-AF65-F5344CB8AC3E}">
        <p14:creationId xmlns:p14="http://schemas.microsoft.com/office/powerpoint/2010/main" val="8007751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zh-CN" altLang="zh-CN">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zh-CN" altLang="zh-CN">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pPr>
              <a:defRPr/>
            </a:pPr>
            <a:fld id="{925EB6EC-9EE7-490E-B445-B0B16CB449AA}" type="slidenum">
              <a:rPr lang="zh-CN" altLang="zh-CN">
                <a:solidFill>
                  <a:srgbClr val="000000"/>
                </a:solidFill>
              </a:rPr>
              <a:pPr>
                <a:defRPr/>
              </a:pPr>
              <a:t>‹#›</a:t>
            </a:fld>
            <a:endParaRPr lang="zh-CN" altLang="zh-CN">
              <a:solidFill>
                <a:srgbClr val="000000"/>
              </a:solidFill>
            </a:endParaRPr>
          </a:p>
        </p:txBody>
      </p:sp>
    </p:spTree>
    <p:extLst>
      <p:ext uri="{BB962C8B-B14F-4D97-AF65-F5344CB8AC3E}">
        <p14:creationId xmlns:p14="http://schemas.microsoft.com/office/powerpoint/2010/main" val="407600512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Rectangle 4"/>
          <p:cNvSpPr>
            <a:spLocks noGrp="1" noChangeArrowheads="1"/>
          </p:cNvSpPr>
          <p:nvPr>
            <p:ph type="dt" sz="half" idx="10"/>
          </p:nvPr>
        </p:nvSpPr>
        <p:spPr>
          <a:ln/>
        </p:spPr>
        <p:txBody>
          <a:bodyPr/>
          <a:lstStyle>
            <a:lvl1pPr>
              <a:defRPr/>
            </a:lvl1pPr>
          </a:lstStyle>
          <a:p>
            <a:pPr>
              <a:defRPr/>
            </a:pPr>
            <a:endParaRPr lang="zh-CN" altLang="zh-CN">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zh-CN" altLang="zh-CN">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18C55B42-8FE3-46EA-A395-23A234150C7E}" type="slidenum">
              <a:rPr lang="zh-CN" altLang="zh-CN">
                <a:solidFill>
                  <a:srgbClr val="000000"/>
                </a:solidFill>
              </a:rPr>
              <a:pPr>
                <a:defRPr/>
              </a:pPr>
              <a:t>‹#›</a:t>
            </a:fld>
            <a:endParaRPr lang="zh-CN" altLang="zh-CN">
              <a:solidFill>
                <a:srgbClr val="000000"/>
              </a:solidFill>
            </a:endParaRPr>
          </a:p>
        </p:txBody>
      </p:sp>
    </p:spTree>
    <p:extLst>
      <p:ext uri="{BB962C8B-B14F-4D97-AF65-F5344CB8AC3E}">
        <p14:creationId xmlns:p14="http://schemas.microsoft.com/office/powerpoint/2010/main" val="168788843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a:xfrm>
            <a:off x="457200" y="1600200"/>
            <a:ext cx="8229600" cy="4525963"/>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4"/>
          <p:cNvSpPr>
            <a:spLocks noGrp="1" noChangeArrowheads="1"/>
          </p:cNvSpPr>
          <p:nvPr>
            <p:ph type="dt" sz="half" idx="10"/>
          </p:nvPr>
        </p:nvSpPr>
        <p:spPr>
          <a:ln/>
        </p:spPr>
        <p:txBody>
          <a:bodyPr/>
          <a:lstStyle>
            <a:lvl1pPr>
              <a:defRPr/>
            </a:lvl1pPr>
          </a:lstStyle>
          <a:p>
            <a:pPr>
              <a:defRPr/>
            </a:pPr>
            <a:endParaRPr lang="zh-CN" altLang="zh-CN">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zh-CN" altLang="zh-CN">
              <a:solidFill>
                <a:srgbClr val="000000"/>
              </a:solidFill>
            </a:endParaRPr>
          </a:p>
        </p:txBody>
      </p:sp>
    </p:spTree>
    <p:extLst>
      <p:ext uri="{BB962C8B-B14F-4D97-AF65-F5344CB8AC3E}">
        <p14:creationId xmlns:p14="http://schemas.microsoft.com/office/powerpoint/2010/main" val="253218964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smtClean="0"/>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Rectangle 4"/>
          <p:cNvSpPr>
            <a:spLocks noGrp="1" noChangeArrowheads="1"/>
          </p:cNvSpPr>
          <p:nvPr>
            <p:ph type="dt" sz="half" idx="10"/>
          </p:nvPr>
        </p:nvSpPr>
        <p:spPr>
          <a:ln/>
        </p:spPr>
        <p:txBody>
          <a:bodyPr/>
          <a:lstStyle>
            <a:lvl1pPr>
              <a:defRPr/>
            </a:lvl1pPr>
          </a:lstStyle>
          <a:p>
            <a:pPr>
              <a:defRPr/>
            </a:pPr>
            <a:endParaRPr lang="zh-CN" altLang="zh-CN">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zh-CN" altLang="zh-CN">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3844F02B-26D1-4B42-84DC-752CA10B28C9}" type="slidenum">
              <a:rPr lang="zh-CN" altLang="zh-CN">
                <a:solidFill>
                  <a:srgbClr val="000000"/>
                </a:solidFill>
              </a:rPr>
              <a:pPr>
                <a:defRPr/>
              </a:pPr>
              <a:t>‹#›</a:t>
            </a:fld>
            <a:endParaRPr lang="zh-CN" altLang="zh-CN">
              <a:solidFill>
                <a:srgbClr val="000000"/>
              </a:solidFill>
            </a:endParaRPr>
          </a:p>
        </p:txBody>
      </p:sp>
    </p:spTree>
    <p:extLst>
      <p:ext uri="{BB962C8B-B14F-4D97-AF65-F5344CB8AC3E}">
        <p14:creationId xmlns:p14="http://schemas.microsoft.com/office/powerpoint/2010/main" val="364772373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4"/>
          <p:cNvSpPr>
            <a:spLocks noGrp="1" noChangeArrowheads="1"/>
          </p:cNvSpPr>
          <p:nvPr>
            <p:ph type="dt" sz="half" idx="10"/>
          </p:nvPr>
        </p:nvSpPr>
        <p:spPr>
          <a:ln/>
        </p:spPr>
        <p:txBody>
          <a:bodyPr/>
          <a:lstStyle>
            <a:lvl1pPr>
              <a:defRPr/>
            </a:lvl1pPr>
          </a:lstStyle>
          <a:p>
            <a:pPr>
              <a:defRPr/>
            </a:pPr>
            <a:endParaRPr lang="zh-CN" altLang="zh-CN">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zh-CN" altLang="zh-CN">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64740D11-D376-468D-B861-4C391E88A986}" type="slidenum">
              <a:rPr lang="zh-CN" altLang="zh-CN">
                <a:solidFill>
                  <a:srgbClr val="000000"/>
                </a:solidFill>
              </a:rPr>
              <a:pPr>
                <a:defRPr/>
              </a:pPr>
              <a:t>‹#›</a:t>
            </a:fld>
            <a:endParaRPr lang="zh-CN" altLang="zh-CN">
              <a:solidFill>
                <a:srgbClr val="000000"/>
              </a:solidFill>
            </a:endParaRPr>
          </a:p>
        </p:txBody>
      </p:sp>
    </p:spTree>
    <p:extLst>
      <p:ext uri="{BB962C8B-B14F-4D97-AF65-F5344CB8AC3E}">
        <p14:creationId xmlns:p14="http://schemas.microsoft.com/office/powerpoint/2010/main" val="75417938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991350" y="457200"/>
            <a:ext cx="2000250" cy="5562600"/>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990600" y="457200"/>
            <a:ext cx="5848350" cy="5562600"/>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4"/>
          <p:cNvSpPr>
            <a:spLocks noGrp="1" noChangeArrowheads="1"/>
          </p:cNvSpPr>
          <p:nvPr>
            <p:ph type="dt" sz="half" idx="10"/>
          </p:nvPr>
        </p:nvSpPr>
        <p:spPr>
          <a:ln/>
        </p:spPr>
        <p:txBody>
          <a:bodyPr/>
          <a:lstStyle>
            <a:lvl1pPr>
              <a:defRPr/>
            </a:lvl1pPr>
          </a:lstStyle>
          <a:p>
            <a:pPr>
              <a:defRPr/>
            </a:pPr>
            <a:endParaRPr lang="zh-CN" altLang="zh-CN">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zh-CN" altLang="zh-CN">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082C7712-4D5A-4338-BEC1-E92EFFC4358D}" type="slidenum">
              <a:rPr lang="zh-CN" altLang="zh-CN">
                <a:solidFill>
                  <a:srgbClr val="000000"/>
                </a:solidFill>
              </a:rPr>
              <a:pPr>
                <a:defRPr/>
              </a:pPr>
              <a:t>‹#›</a:t>
            </a:fld>
            <a:endParaRPr lang="zh-CN" altLang="zh-CN">
              <a:solidFill>
                <a:srgbClr val="000000"/>
              </a:solidFill>
            </a:endParaRPr>
          </a:p>
        </p:txBody>
      </p:sp>
    </p:spTree>
    <p:extLst>
      <p:ext uri="{BB962C8B-B14F-4D97-AF65-F5344CB8AC3E}">
        <p14:creationId xmlns:p14="http://schemas.microsoft.com/office/powerpoint/2010/main" val="1838524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
        <p:nvSpPr>
          <p:cNvPr id="4" name="Rectangle 4"/>
          <p:cNvSpPr>
            <a:spLocks noGrp="1" noChangeArrowheads="1"/>
          </p:cNvSpPr>
          <p:nvPr>
            <p:ph type="dt" sz="half" idx="10"/>
          </p:nvPr>
        </p:nvSpPr>
        <p:spPr>
          <a:ln/>
        </p:spPr>
        <p:txBody>
          <a:bodyPr/>
          <a:lstStyle>
            <a:lvl1pPr>
              <a:defRPr/>
            </a:lvl1pPr>
          </a:lstStyle>
          <a:p>
            <a:pPr>
              <a:defRPr/>
            </a:pPr>
            <a:endParaRPr lang="zh-CN" altLang="zh-CN">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zh-CN" altLang="zh-CN">
              <a:solidFill>
                <a:srgbClr val="000000"/>
              </a:solidFill>
            </a:endParaRPr>
          </a:p>
        </p:txBody>
      </p:sp>
    </p:spTree>
    <p:extLst>
      <p:ext uri="{BB962C8B-B14F-4D97-AF65-F5344CB8AC3E}">
        <p14:creationId xmlns:p14="http://schemas.microsoft.com/office/powerpoint/2010/main" val="38804450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Rectangle 4"/>
          <p:cNvSpPr>
            <a:spLocks noGrp="1" noChangeArrowheads="1"/>
          </p:cNvSpPr>
          <p:nvPr>
            <p:ph type="dt" sz="half" idx="10"/>
          </p:nvPr>
        </p:nvSpPr>
        <p:spPr>
          <a:ln/>
        </p:spPr>
        <p:txBody>
          <a:bodyPr/>
          <a:lstStyle>
            <a:lvl1pPr>
              <a:defRPr/>
            </a:lvl1pPr>
          </a:lstStyle>
          <a:p>
            <a:pPr>
              <a:defRPr/>
            </a:pPr>
            <a:endParaRPr lang="zh-CN" altLang="zh-CN">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zh-CN" altLang="zh-CN">
              <a:solidFill>
                <a:srgbClr val="000000"/>
              </a:solidFill>
            </a:endParaRPr>
          </a:p>
        </p:txBody>
      </p:sp>
    </p:spTree>
    <p:extLst>
      <p:ext uri="{BB962C8B-B14F-4D97-AF65-F5344CB8AC3E}">
        <p14:creationId xmlns:p14="http://schemas.microsoft.com/office/powerpoint/2010/main" val="347350276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Rectangle 4"/>
          <p:cNvSpPr>
            <a:spLocks noGrp="1" noChangeArrowheads="1"/>
          </p:cNvSpPr>
          <p:nvPr>
            <p:ph type="dt" sz="half" idx="10"/>
          </p:nvPr>
        </p:nvSpPr>
        <p:spPr>
          <a:ln/>
        </p:spPr>
        <p:txBody>
          <a:bodyPr/>
          <a:lstStyle>
            <a:lvl1pPr>
              <a:defRPr/>
            </a:lvl1pPr>
          </a:lstStyle>
          <a:p>
            <a:pPr>
              <a:defRPr/>
            </a:pPr>
            <a:endParaRPr lang="zh-CN" altLang="zh-CN">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zh-CN" altLang="zh-CN">
              <a:solidFill>
                <a:srgbClr val="000000"/>
              </a:solidFill>
            </a:endParaRPr>
          </a:p>
        </p:txBody>
      </p:sp>
    </p:spTree>
    <p:extLst>
      <p:ext uri="{BB962C8B-B14F-4D97-AF65-F5344CB8AC3E}">
        <p14:creationId xmlns:p14="http://schemas.microsoft.com/office/powerpoint/2010/main" val="183265096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Rectangle 4"/>
          <p:cNvSpPr>
            <a:spLocks noGrp="1" noChangeArrowheads="1"/>
          </p:cNvSpPr>
          <p:nvPr>
            <p:ph type="dt" sz="half" idx="10"/>
          </p:nvPr>
        </p:nvSpPr>
        <p:spPr>
          <a:ln/>
        </p:spPr>
        <p:txBody>
          <a:bodyPr/>
          <a:lstStyle>
            <a:lvl1pPr>
              <a:defRPr/>
            </a:lvl1pPr>
          </a:lstStyle>
          <a:p>
            <a:pPr>
              <a:defRPr/>
            </a:pPr>
            <a:endParaRPr lang="zh-CN" altLang="zh-CN">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zh-CN" altLang="zh-CN">
              <a:solidFill>
                <a:srgbClr val="000000"/>
              </a:solidFill>
            </a:endParaRPr>
          </a:p>
        </p:txBody>
      </p:sp>
    </p:spTree>
    <p:extLst>
      <p:ext uri="{BB962C8B-B14F-4D97-AF65-F5344CB8AC3E}">
        <p14:creationId xmlns:p14="http://schemas.microsoft.com/office/powerpoint/2010/main" val="58066786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zh-CN" altLang="zh-CN">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zh-CN" altLang="zh-CN">
              <a:solidFill>
                <a:srgbClr val="000000"/>
              </a:solidFill>
            </a:endParaRPr>
          </a:p>
        </p:txBody>
      </p:sp>
    </p:spTree>
    <p:extLst>
      <p:ext uri="{BB962C8B-B14F-4D97-AF65-F5344CB8AC3E}">
        <p14:creationId xmlns:p14="http://schemas.microsoft.com/office/powerpoint/2010/main" val="122367114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Rectangle 4"/>
          <p:cNvSpPr>
            <a:spLocks noGrp="1" noChangeArrowheads="1"/>
          </p:cNvSpPr>
          <p:nvPr>
            <p:ph type="dt" sz="half" idx="10"/>
          </p:nvPr>
        </p:nvSpPr>
        <p:spPr>
          <a:ln/>
        </p:spPr>
        <p:txBody>
          <a:bodyPr/>
          <a:lstStyle>
            <a:lvl1pPr>
              <a:defRPr/>
            </a:lvl1pPr>
          </a:lstStyle>
          <a:p>
            <a:pPr>
              <a:defRPr/>
            </a:pPr>
            <a:endParaRPr lang="zh-CN" altLang="zh-CN">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zh-CN" altLang="zh-CN">
              <a:solidFill>
                <a:srgbClr val="000000"/>
              </a:solidFill>
            </a:endParaRPr>
          </a:p>
        </p:txBody>
      </p:sp>
    </p:spTree>
    <p:extLst>
      <p:ext uri="{BB962C8B-B14F-4D97-AF65-F5344CB8AC3E}">
        <p14:creationId xmlns:p14="http://schemas.microsoft.com/office/powerpoint/2010/main" val="310471216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smtClean="0"/>
          </a:p>
        </p:txBody>
      </p:sp>
      <p:sp>
        <p:nvSpPr>
          <p:cNvPr id="4" name="文本占位符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Rectangle 4"/>
          <p:cNvSpPr>
            <a:spLocks noGrp="1" noChangeArrowheads="1"/>
          </p:cNvSpPr>
          <p:nvPr>
            <p:ph type="dt" sz="half" idx="10"/>
          </p:nvPr>
        </p:nvSpPr>
        <p:spPr>
          <a:ln/>
        </p:spPr>
        <p:txBody>
          <a:bodyPr/>
          <a:lstStyle>
            <a:lvl1pPr>
              <a:defRPr/>
            </a:lvl1pPr>
          </a:lstStyle>
          <a:p>
            <a:pPr>
              <a:defRPr/>
            </a:pPr>
            <a:endParaRPr lang="zh-CN" altLang="zh-CN">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zh-CN" altLang="zh-CN">
              <a:solidFill>
                <a:srgbClr val="000000"/>
              </a:solidFill>
            </a:endParaRPr>
          </a:p>
        </p:txBody>
      </p:sp>
    </p:spTree>
    <p:extLst>
      <p:ext uri="{BB962C8B-B14F-4D97-AF65-F5344CB8AC3E}">
        <p14:creationId xmlns:p14="http://schemas.microsoft.com/office/powerpoint/2010/main" val="386982028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18" Type="http://schemas.openxmlformats.org/officeDocument/2006/relationships/image" Target="../media/image6.jpeg"/><Relationship Id="rId3" Type="http://schemas.openxmlformats.org/officeDocument/2006/relationships/slideLayout" Target="../slideLayouts/slideLayout3.xml"/><Relationship Id="rId21" Type="http://schemas.openxmlformats.org/officeDocument/2006/relationships/image" Target="../media/image9.jpeg"/><Relationship Id="rId7" Type="http://schemas.openxmlformats.org/officeDocument/2006/relationships/slideLayout" Target="../slideLayouts/slideLayout7.xml"/><Relationship Id="rId12" Type="http://schemas.openxmlformats.org/officeDocument/2006/relationships/theme" Target="../theme/theme1.xml"/><Relationship Id="rId17" Type="http://schemas.openxmlformats.org/officeDocument/2006/relationships/image" Target="../media/image5.jpeg"/><Relationship Id="rId2" Type="http://schemas.openxmlformats.org/officeDocument/2006/relationships/slideLayout" Target="../slideLayouts/slideLayout2.xml"/><Relationship Id="rId16" Type="http://schemas.openxmlformats.org/officeDocument/2006/relationships/image" Target="../media/image4.jpeg"/><Relationship Id="rId20" Type="http://schemas.openxmlformats.org/officeDocument/2006/relationships/image" Target="../media/image8.jpe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png"/><Relationship Id="rId10" Type="http://schemas.openxmlformats.org/officeDocument/2006/relationships/slideLayout" Target="../slideLayouts/slideLayout10.xml"/><Relationship Id="rId19" Type="http://schemas.openxmlformats.org/officeDocument/2006/relationships/image" Target="../media/image7.jpe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2.pn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image" Target="../media/image3.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pic>
        <p:nvPicPr>
          <p:cNvPr id="18434" name="Picture 10"/>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7" name="Picture 12" descr="a_1"/>
          <p:cNvPicPr>
            <a:picLocks noChangeAspect="1" noChangeArrowheads="1"/>
          </p:cNvPicPr>
          <p:nvPr/>
        </p:nvPicPr>
        <p:blipFill>
          <a:blip r:embed="rId14">
            <a:extLst>
              <a:ext uri="{28A0092B-C50C-407E-A947-70E740481C1C}">
                <a14:useLocalDpi xmlns:a14="http://schemas.microsoft.com/office/drawing/2010/main" val="0"/>
              </a:ext>
            </a:extLst>
          </a:blip>
          <a:srcRect l="2174"/>
          <a:stretch>
            <a:fillRect/>
          </a:stretch>
        </p:blipFill>
        <p:spPr bwMode="auto">
          <a:xfrm>
            <a:off x="0" y="0"/>
            <a:ext cx="9144000" cy="530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8" name="Rectangle 22"/>
          <p:cNvSpPr>
            <a:spLocks noChangeArrowheads="1"/>
          </p:cNvSpPr>
          <p:nvPr/>
        </p:nvSpPr>
        <p:spPr bwMode="auto">
          <a:xfrm>
            <a:off x="0" y="2590800"/>
            <a:ext cx="9144000" cy="1066800"/>
          </a:xfrm>
          <a:prstGeom prst="rect">
            <a:avLst/>
          </a:prstGeom>
          <a:gradFill rotWithShape="1">
            <a:gsLst>
              <a:gs pos="0">
                <a:srgbClr val="3191D3"/>
              </a:gs>
              <a:gs pos="100000">
                <a:srgbClr val="174362"/>
              </a:gs>
            </a:gsLst>
            <a:lin ang="5400000" scaled="1"/>
          </a:gradFill>
          <a:ln w="9525">
            <a:noFill/>
            <a:miter lim="800000"/>
            <a:headEnd/>
            <a:tailEnd/>
          </a:ln>
        </p:spPr>
        <p:txBody>
          <a:bodyPr wrap="none" anchor="ctr"/>
          <a:lstStyle/>
          <a:p>
            <a:pPr fontAlgn="base">
              <a:spcBef>
                <a:spcPct val="0"/>
              </a:spcBef>
              <a:spcAft>
                <a:spcPct val="0"/>
              </a:spcAft>
              <a:defRPr/>
            </a:pPr>
            <a:endParaRPr lang="zh-CN" altLang="zh-CN">
              <a:solidFill>
                <a:srgbClr val="000000"/>
              </a:solidFill>
            </a:endParaRPr>
          </a:p>
        </p:txBody>
      </p:sp>
      <p:sp>
        <p:nvSpPr>
          <p:cNvPr id="1029" name="Line 26"/>
          <p:cNvSpPr>
            <a:spLocks noChangeShapeType="1"/>
          </p:cNvSpPr>
          <p:nvPr/>
        </p:nvSpPr>
        <p:spPr bwMode="auto">
          <a:xfrm>
            <a:off x="0" y="3657600"/>
            <a:ext cx="9144000" cy="0"/>
          </a:xfrm>
          <a:prstGeom prst="line">
            <a:avLst/>
          </a:prstGeom>
          <a:noFill/>
          <a:ln w="38100">
            <a:solidFill>
              <a:srgbClr val="FFFFFF"/>
            </a:solidFill>
            <a:round/>
            <a:headEnd/>
            <a:tailEnd/>
          </a:ln>
        </p:spPr>
        <p:txBody>
          <a:bodyPr/>
          <a:lstStyle/>
          <a:p>
            <a:pPr eaLnBrk="0" fontAlgn="base" hangingPunct="0">
              <a:spcBef>
                <a:spcPct val="0"/>
              </a:spcBef>
              <a:spcAft>
                <a:spcPct val="0"/>
              </a:spcAft>
              <a:defRPr/>
            </a:pPr>
            <a:endParaRPr lang="zh-CN" altLang="en-US" sz="4800">
              <a:solidFill>
                <a:srgbClr val="000000"/>
              </a:solidFill>
            </a:endParaRPr>
          </a:p>
        </p:txBody>
      </p:sp>
      <p:sp>
        <p:nvSpPr>
          <p:cNvPr id="1030" name="Line 27"/>
          <p:cNvSpPr>
            <a:spLocks noChangeShapeType="1"/>
          </p:cNvSpPr>
          <p:nvPr/>
        </p:nvSpPr>
        <p:spPr bwMode="auto">
          <a:xfrm>
            <a:off x="0" y="2590800"/>
            <a:ext cx="9144000" cy="0"/>
          </a:xfrm>
          <a:prstGeom prst="line">
            <a:avLst/>
          </a:prstGeom>
          <a:noFill/>
          <a:ln w="38100">
            <a:solidFill>
              <a:srgbClr val="FFFFFF"/>
            </a:solidFill>
            <a:round/>
            <a:headEnd/>
            <a:tailEnd/>
          </a:ln>
        </p:spPr>
        <p:txBody>
          <a:bodyPr/>
          <a:lstStyle/>
          <a:p>
            <a:pPr eaLnBrk="0" fontAlgn="base" hangingPunct="0">
              <a:spcBef>
                <a:spcPct val="0"/>
              </a:spcBef>
              <a:spcAft>
                <a:spcPct val="0"/>
              </a:spcAft>
              <a:defRPr/>
            </a:pPr>
            <a:endParaRPr lang="zh-CN" altLang="en-US" sz="4800">
              <a:solidFill>
                <a:srgbClr val="000000"/>
              </a:solidFill>
            </a:endParaRPr>
          </a:p>
        </p:txBody>
      </p:sp>
      <p:sp>
        <p:nvSpPr>
          <p:cNvPr id="1031" name="Rectangle 29"/>
          <p:cNvSpPr>
            <a:spLocks noChangeArrowheads="1"/>
          </p:cNvSpPr>
          <p:nvPr/>
        </p:nvSpPr>
        <p:spPr bwMode="auto">
          <a:xfrm>
            <a:off x="0" y="0"/>
            <a:ext cx="9142413" cy="1447800"/>
          </a:xfrm>
          <a:prstGeom prst="rect">
            <a:avLst/>
          </a:prstGeom>
          <a:gradFill rotWithShape="1">
            <a:gsLst>
              <a:gs pos="0">
                <a:srgbClr val="81CFEB">
                  <a:alpha val="18999"/>
                </a:srgbClr>
              </a:gs>
              <a:gs pos="100000">
                <a:srgbClr val="FFFFFF"/>
              </a:gs>
            </a:gsLst>
            <a:lin ang="5400000" scaled="1"/>
          </a:gradFill>
          <a:ln w="9525">
            <a:noFill/>
            <a:miter lim="800000"/>
            <a:headEnd/>
            <a:tailEnd/>
          </a:ln>
        </p:spPr>
        <p:txBody>
          <a:bodyPr wrap="none" anchor="ctr"/>
          <a:lstStyle/>
          <a:p>
            <a:pPr fontAlgn="base">
              <a:spcBef>
                <a:spcPct val="0"/>
              </a:spcBef>
              <a:spcAft>
                <a:spcPct val="0"/>
              </a:spcAft>
              <a:defRPr/>
            </a:pPr>
            <a:endParaRPr lang="zh-CN" altLang="zh-CN">
              <a:solidFill>
                <a:srgbClr val="000000"/>
              </a:solidFill>
            </a:endParaRPr>
          </a:p>
        </p:txBody>
      </p:sp>
      <p:sp>
        <p:nvSpPr>
          <p:cNvPr id="1032" name="Rectangle 33"/>
          <p:cNvSpPr>
            <a:spLocks noChangeArrowheads="1"/>
          </p:cNvSpPr>
          <p:nvPr/>
        </p:nvSpPr>
        <p:spPr bwMode="auto">
          <a:xfrm>
            <a:off x="0" y="1447800"/>
            <a:ext cx="9144000" cy="1143000"/>
          </a:xfrm>
          <a:prstGeom prst="rect">
            <a:avLst/>
          </a:prstGeom>
          <a:solidFill>
            <a:srgbClr val="FFFFFF"/>
          </a:solidFill>
          <a:ln w="9525">
            <a:noFill/>
            <a:miter lim="800000"/>
            <a:headEnd/>
            <a:tailEnd/>
          </a:ln>
        </p:spPr>
        <p:txBody>
          <a:bodyPr wrap="none" anchor="ctr"/>
          <a:lstStyle/>
          <a:p>
            <a:pPr fontAlgn="base">
              <a:spcBef>
                <a:spcPct val="0"/>
              </a:spcBef>
              <a:spcAft>
                <a:spcPct val="0"/>
              </a:spcAft>
              <a:defRPr/>
            </a:pPr>
            <a:endParaRPr lang="zh-CN" altLang="zh-CN">
              <a:solidFill>
                <a:srgbClr val="000000"/>
              </a:solidFill>
            </a:endParaRPr>
          </a:p>
        </p:txBody>
      </p:sp>
      <p:sp>
        <p:nvSpPr>
          <p:cNvPr id="1033" name="Line 34"/>
          <p:cNvSpPr>
            <a:spLocks noChangeShapeType="1"/>
          </p:cNvSpPr>
          <p:nvPr/>
        </p:nvSpPr>
        <p:spPr bwMode="auto">
          <a:xfrm>
            <a:off x="0" y="2590800"/>
            <a:ext cx="9144000" cy="0"/>
          </a:xfrm>
          <a:prstGeom prst="line">
            <a:avLst/>
          </a:prstGeom>
          <a:noFill/>
          <a:ln w="38100">
            <a:solidFill>
              <a:srgbClr val="FFFFFF"/>
            </a:solidFill>
            <a:round/>
            <a:headEnd/>
            <a:tailEnd/>
          </a:ln>
        </p:spPr>
        <p:txBody>
          <a:bodyPr/>
          <a:lstStyle/>
          <a:p>
            <a:pPr eaLnBrk="0" fontAlgn="base" hangingPunct="0">
              <a:spcBef>
                <a:spcPct val="0"/>
              </a:spcBef>
              <a:spcAft>
                <a:spcPct val="0"/>
              </a:spcAft>
              <a:defRPr/>
            </a:pPr>
            <a:endParaRPr lang="zh-CN" altLang="en-US" sz="4800">
              <a:solidFill>
                <a:srgbClr val="000000"/>
              </a:solidFill>
            </a:endParaRPr>
          </a:p>
        </p:txBody>
      </p:sp>
      <p:sp>
        <p:nvSpPr>
          <p:cNvPr id="18442" name="Rectangle 2"/>
          <p:cNvSpPr>
            <a:spLocks noGrp="1" noChangeArrowheads="1"/>
          </p:cNvSpPr>
          <p:nvPr>
            <p:ph type="title"/>
          </p:nvPr>
        </p:nvSpPr>
        <p:spPr bwMode="auto">
          <a:xfrm>
            <a:off x="1066800" y="152400"/>
            <a:ext cx="60960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smtClean="0"/>
              <a:t>单击此处编辑母版标题样式</a:t>
            </a:r>
          </a:p>
        </p:txBody>
      </p:sp>
      <p:sp>
        <p:nvSpPr>
          <p:cNvPr id="1035" name="Rectangle 4"/>
          <p:cNvSpPr>
            <a:spLocks noGrp="1" noChangeArrowheads="1"/>
          </p:cNvSpPr>
          <p:nvPr>
            <p:ph type="dt" sz="half" idx="2"/>
          </p:nvPr>
        </p:nvSpPr>
        <p:spPr bwMode="auto">
          <a:xfrm>
            <a:off x="457200" y="6245225"/>
            <a:ext cx="2133600" cy="476250"/>
          </a:xfrm>
          <a:prstGeom prst="rect">
            <a:avLst/>
          </a:prstGeom>
          <a:noFill/>
          <a:ln>
            <a:noFill/>
          </a:ln>
          <a:extLst/>
        </p:spPr>
        <p:txBody>
          <a:bodyPr vert="horz" wrap="square" lIns="91440" tIns="45720" rIns="91440" bIns="45720" numCol="1" anchor="t" anchorCtr="0" compatLnSpc="1">
            <a:prstTxWarp prst="textNoShape">
              <a:avLst/>
            </a:prstTxWarp>
          </a:bodyPr>
          <a:lstStyle>
            <a:lvl1pPr eaLnBrk="1" hangingPunct="1">
              <a:defRPr sz="1400">
                <a:latin typeface="Arial" pitchFamily="34" charset="0"/>
                <a:ea typeface="宋体" pitchFamily="2" charset="-122"/>
              </a:defRPr>
            </a:lvl1pPr>
          </a:lstStyle>
          <a:p>
            <a:pPr fontAlgn="base">
              <a:spcBef>
                <a:spcPct val="0"/>
              </a:spcBef>
              <a:spcAft>
                <a:spcPct val="0"/>
              </a:spcAft>
              <a:defRPr/>
            </a:pPr>
            <a:endParaRPr lang="zh-CN" altLang="zh-CN">
              <a:solidFill>
                <a:srgbClr val="000000"/>
              </a:solidFill>
            </a:endParaRPr>
          </a:p>
        </p:txBody>
      </p:sp>
      <p:sp>
        <p:nvSpPr>
          <p:cNvPr id="1036" name="Rectangle 5"/>
          <p:cNvSpPr>
            <a:spLocks noGrp="1" noChangeArrowheads="1"/>
          </p:cNvSpPr>
          <p:nvPr>
            <p:ph type="ftr" sz="quarter" idx="3"/>
          </p:nvPr>
        </p:nvSpPr>
        <p:spPr bwMode="auto">
          <a:xfrm>
            <a:off x="3124200" y="6245225"/>
            <a:ext cx="2895600" cy="476250"/>
          </a:xfrm>
          <a:prstGeom prst="rect">
            <a:avLst/>
          </a:prstGeom>
          <a:noFill/>
          <a:ln>
            <a:noFill/>
          </a:ln>
          <a:extLst/>
        </p:spPr>
        <p:txBody>
          <a:bodyPr vert="horz" wrap="square" lIns="91440" tIns="45720" rIns="91440" bIns="45720" numCol="1" anchor="t" anchorCtr="0" compatLnSpc="1">
            <a:prstTxWarp prst="textNoShape">
              <a:avLst/>
            </a:prstTxWarp>
          </a:bodyPr>
          <a:lstStyle>
            <a:lvl1pPr algn="ctr" eaLnBrk="1" hangingPunct="1">
              <a:defRPr sz="1400">
                <a:latin typeface="Arial" pitchFamily="34" charset="0"/>
                <a:ea typeface="宋体" pitchFamily="2" charset="-122"/>
              </a:defRPr>
            </a:lvl1pPr>
          </a:lstStyle>
          <a:p>
            <a:pPr fontAlgn="base">
              <a:spcBef>
                <a:spcPct val="0"/>
              </a:spcBef>
              <a:spcAft>
                <a:spcPct val="0"/>
              </a:spcAft>
              <a:defRPr/>
            </a:pPr>
            <a:endParaRPr lang="zh-CN" altLang="zh-CN">
              <a:solidFill>
                <a:srgbClr val="000000"/>
              </a:solidFill>
            </a:endParaRPr>
          </a:p>
        </p:txBody>
      </p:sp>
      <p:pic>
        <p:nvPicPr>
          <p:cNvPr id="18445" name="Picture 13" descr="天津财经大学校徽"/>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1981200" y="1295400"/>
            <a:ext cx="5105400" cy="952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446" name="Picture 14" descr="026s"/>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5334000" y="5943600"/>
            <a:ext cx="1219200"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447" name="Picture 15" descr="024s"/>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6553200" y="5943600"/>
            <a:ext cx="1308100"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448" name="Picture 16" descr="040s"/>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7848600" y="5943600"/>
            <a:ext cx="1295400"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449" name="Picture 17" descr="tjufe-5"/>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7848600" y="5029200"/>
            <a:ext cx="1295400"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450" name="Picture 18" descr="tjufe-6"/>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7848600" y="4191000"/>
            <a:ext cx="1295400" cy="866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451" name="Picture 19" descr="tjufe-4"/>
          <p:cNvPicPr>
            <a:picLocks noChangeAspect="1" noChangeArrowheads="1"/>
          </p:cNvPicPr>
          <p:nvPr/>
        </p:nvPicPr>
        <p:blipFill>
          <a:blip r:embed="rId21">
            <a:extLst>
              <a:ext uri="{28A0092B-C50C-407E-A947-70E740481C1C}">
                <a14:useLocalDpi xmlns:a14="http://schemas.microsoft.com/office/drawing/2010/main" val="0"/>
              </a:ext>
            </a:extLst>
          </a:blip>
          <a:srcRect/>
          <a:stretch>
            <a:fillRect/>
          </a:stretch>
        </p:blipFill>
        <p:spPr bwMode="auto">
          <a:xfrm>
            <a:off x="6565900" y="5041900"/>
            <a:ext cx="1274763" cy="900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67120887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1" fill="hold" nodeType="withEffect">
                                  <p:stCondLst>
                                    <p:cond delay="0"/>
                                  </p:stCondLst>
                                  <p:childTnLst>
                                    <p:set>
                                      <p:cBhvr>
                                        <p:cTn id="6" dur="1" fill="hold">
                                          <p:stCondLst>
                                            <p:cond delay="0"/>
                                          </p:stCondLst>
                                        </p:cTn>
                                        <p:tgtEl>
                                          <p:spTgt spid="1027"/>
                                        </p:tgtEl>
                                        <p:attrNameLst>
                                          <p:attrName>style.visibility</p:attrName>
                                        </p:attrNameLst>
                                      </p:cBhvr>
                                      <p:to>
                                        <p:strVal val="visible"/>
                                      </p:to>
                                    </p:set>
                                    <p:animEffect transition="in" filter="wipe(up)">
                                      <p:cBhvr>
                                        <p:cTn id="7" dur="500"/>
                                        <p:tgtEl>
                                          <p:spTgt spid="10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txStyles>
    <p:titleStyle>
      <a:lvl1pPr algn="l" rtl="0" eaLnBrk="0" fontAlgn="base" hangingPunct="0">
        <a:spcBef>
          <a:spcPct val="0"/>
        </a:spcBef>
        <a:spcAft>
          <a:spcPct val="0"/>
        </a:spcAft>
        <a:defRPr sz="3200" b="1">
          <a:solidFill>
            <a:schemeClr val="tx2"/>
          </a:solidFill>
          <a:latin typeface="+mj-lt"/>
          <a:ea typeface="+mj-ea"/>
          <a:cs typeface="+mj-cs"/>
        </a:defRPr>
      </a:lvl1pPr>
      <a:lvl2pPr algn="l" rtl="0" eaLnBrk="0" fontAlgn="base" hangingPunct="0">
        <a:spcBef>
          <a:spcPct val="0"/>
        </a:spcBef>
        <a:spcAft>
          <a:spcPct val="0"/>
        </a:spcAft>
        <a:defRPr sz="3200" b="1">
          <a:solidFill>
            <a:schemeClr val="tx2"/>
          </a:solidFill>
          <a:latin typeface="Arial" pitchFamily="34" charset="0"/>
          <a:ea typeface="华文中宋" pitchFamily="2" charset="-122"/>
        </a:defRPr>
      </a:lvl2pPr>
      <a:lvl3pPr algn="l" rtl="0" eaLnBrk="0" fontAlgn="base" hangingPunct="0">
        <a:spcBef>
          <a:spcPct val="0"/>
        </a:spcBef>
        <a:spcAft>
          <a:spcPct val="0"/>
        </a:spcAft>
        <a:defRPr sz="3200" b="1">
          <a:solidFill>
            <a:schemeClr val="tx2"/>
          </a:solidFill>
          <a:latin typeface="Arial" pitchFamily="34" charset="0"/>
          <a:ea typeface="华文中宋" pitchFamily="2" charset="-122"/>
        </a:defRPr>
      </a:lvl3pPr>
      <a:lvl4pPr algn="l" rtl="0" eaLnBrk="0" fontAlgn="base" hangingPunct="0">
        <a:spcBef>
          <a:spcPct val="0"/>
        </a:spcBef>
        <a:spcAft>
          <a:spcPct val="0"/>
        </a:spcAft>
        <a:defRPr sz="3200" b="1">
          <a:solidFill>
            <a:schemeClr val="tx2"/>
          </a:solidFill>
          <a:latin typeface="Arial" pitchFamily="34" charset="0"/>
          <a:ea typeface="华文中宋" pitchFamily="2" charset="-122"/>
        </a:defRPr>
      </a:lvl4pPr>
      <a:lvl5pPr algn="l" rtl="0" eaLnBrk="0" fontAlgn="base" hangingPunct="0">
        <a:spcBef>
          <a:spcPct val="0"/>
        </a:spcBef>
        <a:spcAft>
          <a:spcPct val="0"/>
        </a:spcAft>
        <a:defRPr sz="3200" b="1">
          <a:solidFill>
            <a:schemeClr val="tx2"/>
          </a:solidFill>
          <a:latin typeface="Arial" pitchFamily="34" charset="0"/>
          <a:ea typeface="华文中宋" pitchFamily="2" charset="-122"/>
        </a:defRPr>
      </a:lvl5pPr>
      <a:lvl6pPr marL="457200" algn="l" rtl="0" eaLnBrk="0" fontAlgn="base" hangingPunct="0">
        <a:spcBef>
          <a:spcPct val="0"/>
        </a:spcBef>
        <a:spcAft>
          <a:spcPct val="0"/>
        </a:spcAft>
        <a:defRPr sz="3200" b="1">
          <a:solidFill>
            <a:schemeClr val="tx2"/>
          </a:solidFill>
          <a:latin typeface="Arial" pitchFamily="34" charset="0"/>
          <a:ea typeface="华文中宋" pitchFamily="2" charset="-122"/>
        </a:defRPr>
      </a:lvl6pPr>
      <a:lvl7pPr marL="914400" algn="l" rtl="0" eaLnBrk="0" fontAlgn="base" hangingPunct="0">
        <a:spcBef>
          <a:spcPct val="0"/>
        </a:spcBef>
        <a:spcAft>
          <a:spcPct val="0"/>
        </a:spcAft>
        <a:defRPr sz="3200" b="1">
          <a:solidFill>
            <a:schemeClr val="tx2"/>
          </a:solidFill>
          <a:latin typeface="Arial" pitchFamily="34" charset="0"/>
          <a:ea typeface="华文中宋" pitchFamily="2" charset="-122"/>
        </a:defRPr>
      </a:lvl7pPr>
      <a:lvl8pPr marL="1371600" algn="l" rtl="0" eaLnBrk="0" fontAlgn="base" hangingPunct="0">
        <a:spcBef>
          <a:spcPct val="0"/>
        </a:spcBef>
        <a:spcAft>
          <a:spcPct val="0"/>
        </a:spcAft>
        <a:defRPr sz="3200" b="1">
          <a:solidFill>
            <a:schemeClr val="tx2"/>
          </a:solidFill>
          <a:latin typeface="Arial" pitchFamily="34" charset="0"/>
          <a:ea typeface="华文中宋" pitchFamily="2" charset="-122"/>
        </a:defRPr>
      </a:lvl8pPr>
      <a:lvl9pPr marL="1828800" algn="l" rtl="0" eaLnBrk="0" fontAlgn="base" hangingPunct="0">
        <a:spcBef>
          <a:spcPct val="0"/>
        </a:spcBef>
        <a:spcAft>
          <a:spcPct val="0"/>
        </a:spcAft>
        <a:defRPr sz="3200" b="1">
          <a:solidFill>
            <a:schemeClr val="tx2"/>
          </a:solidFill>
          <a:latin typeface="Arial" pitchFamily="34" charset="0"/>
          <a:ea typeface="华文中宋" pitchFamily="2" charset="-122"/>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ea typeface="+mn-ea"/>
        </a:defRPr>
      </a:lvl2pPr>
      <a:lvl3pPr marL="1143000" indent="-228600" algn="l" rtl="0" eaLnBrk="0" fontAlgn="base" hangingPunct="0">
        <a:spcBef>
          <a:spcPct val="20000"/>
        </a:spcBef>
        <a:spcAft>
          <a:spcPct val="0"/>
        </a:spcAft>
        <a:buChar char="•"/>
        <a:defRPr sz="2400">
          <a:solidFill>
            <a:schemeClr val="tx1"/>
          </a:solidFill>
          <a:latin typeface="+mn-lt"/>
          <a:ea typeface="+mn-ea"/>
        </a:defRPr>
      </a:lvl3pPr>
      <a:lvl4pPr marL="1600200" indent="-228600" algn="l" rtl="0" eaLnBrk="0" fontAlgn="base" hangingPunct="0">
        <a:spcBef>
          <a:spcPct val="20000"/>
        </a:spcBef>
        <a:spcAft>
          <a:spcPct val="0"/>
        </a:spcAft>
        <a:buChar char="–"/>
        <a:defRPr sz="2000">
          <a:solidFill>
            <a:schemeClr val="tx1"/>
          </a:solidFill>
          <a:latin typeface="+mn-lt"/>
          <a:ea typeface="+mn-ea"/>
        </a:defRPr>
      </a:lvl4pPr>
      <a:lvl5pPr marL="2057400" indent="-228600" algn="l" rtl="0" eaLnBrk="0" fontAlgn="base" hangingPunct="0">
        <a:spcBef>
          <a:spcPct val="20000"/>
        </a:spcBef>
        <a:spcAft>
          <a:spcPct val="0"/>
        </a:spcAft>
        <a:buChar char="»"/>
        <a:defRPr sz="2000">
          <a:solidFill>
            <a:schemeClr val="tx1"/>
          </a:solidFill>
          <a:latin typeface="+mn-lt"/>
          <a:ea typeface="+mn-ea"/>
        </a:defRPr>
      </a:lvl5pPr>
      <a:lvl6pPr marL="2514600" indent="-228600" algn="l" rtl="0" eaLnBrk="0" fontAlgn="base" hangingPunct="0">
        <a:spcBef>
          <a:spcPct val="20000"/>
        </a:spcBef>
        <a:spcAft>
          <a:spcPct val="0"/>
        </a:spcAft>
        <a:buChar char="»"/>
        <a:defRPr sz="2000">
          <a:solidFill>
            <a:schemeClr val="tx1"/>
          </a:solidFill>
          <a:latin typeface="+mn-lt"/>
          <a:ea typeface="+mn-ea"/>
        </a:defRPr>
      </a:lvl6pPr>
      <a:lvl7pPr marL="2971800" indent="-228600" algn="l" rtl="0" eaLnBrk="0" fontAlgn="base" hangingPunct="0">
        <a:spcBef>
          <a:spcPct val="20000"/>
        </a:spcBef>
        <a:spcAft>
          <a:spcPct val="0"/>
        </a:spcAft>
        <a:buChar char="»"/>
        <a:defRPr sz="2000">
          <a:solidFill>
            <a:schemeClr val="tx1"/>
          </a:solidFill>
          <a:latin typeface="+mn-lt"/>
          <a:ea typeface="+mn-ea"/>
        </a:defRPr>
      </a:lvl7pPr>
      <a:lvl8pPr marL="3429000" indent="-228600" algn="l" rtl="0" eaLnBrk="0" fontAlgn="base" hangingPunct="0">
        <a:spcBef>
          <a:spcPct val="20000"/>
        </a:spcBef>
        <a:spcAft>
          <a:spcPct val="0"/>
        </a:spcAft>
        <a:buChar char="»"/>
        <a:defRPr sz="2000">
          <a:solidFill>
            <a:schemeClr val="tx1"/>
          </a:solidFill>
          <a:latin typeface="+mn-lt"/>
          <a:ea typeface="+mn-ea"/>
        </a:defRPr>
      </a:lvl8pPr>
      <a:lvl9pPr marL="3886200" indent="-228600" algn="l" rtl="0" eaLnBrk="0" fontAlgn="base" hangingPunct="0">
        <a:spcBef>
          <a:spcPct val="20000"/>
        </a:spcBef>
        <a:spcAft>
          <a:spcPct val="0"/>
        </a:spcAft>
        <a:buChar char="»"/>
        <a:defRPr sz="20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bwMode="auto">
      <p:bgPr>
        <a:solidFill>
          <a:schemeClr val="bg1"/>
        </a:solidFill>
        <a:effectLst/>
      </p:bgPr>
    </p:bg>
    <p:spTree>
      <p:nvGrpSpPr>
        <p:cNvPr id="1" name=""/>
        <p:cNvGrpSpPr/>
        <p:nvPr/>
      </p:nvGrpSpPr>
      <p:grpSpPr>
        <a:xfrm>
          <a:off x="0" y="0"/>
          <a:ext cx="0" cy="0"/>
          <a:chOff x="0" y="0"/>
          <a:chExt cx="0" cy="0"/>
        </a:xfrm>
      </p:grpSpPr>
      <p:sp>
        <p:nvSpPr>
          <p:cNvPr id="2050" name="Rectangle 33"/>
          <p:cNvSpPr>
            <a:spLocks noChangeArrowheads="1"/>
          </p:cNvSpPr>
          <p:nvPr/>
        </p:nvSpPr>
        <p:spPr bwMode="auto">
          <a:xfrm>
            <a:off x="838200" y="838200"/>
            <a:ext cx="8305800" cy="5410200"/>
          </a:xfrm>
          <a:prstGeom prst="rect">
            <a:avLst/>
          </a:prstGeom>
          <a:gradFill rotWithShape="1">
            <a:gsLst>
              <a:gs pos="0">
                <a:srgbClr val="81CFEB">
                  <a:alpha val="18999"/>
                </a:srgbClr>
              </a:gs>
              <a:gs pos="100000">
                <a:srgbClr val="FFFFFF"/>
              </a:gs>
            </a:gsLst>
            <a:lin ang="5400000" scaled="1"/>
          </a:gradFill>
          <a:ln w="9525">
            <a:noFill/>
            <a:miter lim="800000"/>
            <a:headEnd/>
            <a:tailEnd/>
          </a:ln>
        </p:spPr>
        <p:txBody>
          <a:bodyPr wrap="none" anchor="ctr"/>
          <a:lstStyle/>
          <a:p>
            <a:pPr fontAlgn="base">
              <a:spcBef>
                <a:spcPct val="0"/>
              </a:spcBef>
              <a:spcAft>
                <a:spcPct val="0"/>
              </a:spcAft>
              <a:defRPr/>
            </a:pPr>
            <a:endParaRPr lang="zh-CN" altLang="zh-CN">
              <a:solidFill>
                <a:srgbClr val="000000"/>
              </a:solidFill>
            </a:endParaRPr>
          </a:p>
        </p:txBody>
      </p:sp>
      <p:sp>
        <p:nvSpPr>
          <p:cNvPr id="19459" name="Rectangle 3"/>
          <p:cNvSpPr>
            <a:spLocks noGrp="1" noChangeArrowheads="1"/>
          </p:cNvSpPr>
          <p:nvPr>
            <p:ph type="body" idx="1"/>
          </p:nvPr>
        </p:nvSpPr>
        <p:spPr bwMode="auto">
          <a:xfrm>
            <a:off x="990600" y="1143000"/>
            <a:ext cx="8001000" cy="487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smtClean="0"/>
              <a:t>单击此处编辑母版文本样式</a:t>
            </a:r>
          </a:p>
          <a:p>
            <a:pPr lvl="1"/>
            <a:r>
              <a:rPr lang="zh-CN" smtClean="0"/>
              <a:t>第二级</a:t>
            </a:r>
          </a:p>
          <a:p>
            <a:pPr lvl="2"/>
            <a:r>
              <a:rPr lang="zh-CN" smtClean="0"/>
              <a:t>第三级</a:t>
            </a:r>
          </a:p>
          <a:p>
            <a:pPr lvl="3"/>
            <a:r>
              <a:rPr lang="zh-CN" smtClean="0"/>
              <a:t>第四级</a:t>
            </a:r>
          </a:p>
          <a:p>
            <a:pPr lvl="4"/>
            <a:r>
              <a:rPr lang="zh-CN" smtClean="0"/>
              <a:t>第五级</a:t>
            </a:r>
          </a:p>
        </p:txBody>
      </p:sp>
      <p:sp>
        <p:nvSpPr>
          <p:cNvPr id="2052" name="Rectangle 4"/>
          <p:cNvSpPr>
            <a:spLocks noGrp="1" noChangeArrowheads="1"/>
          </p:cNvSpPr>
          <p:nvPr>
            <p:ph type="dt" sz="half" idx="2"/>
          </p:nvPr>
        </p:nvSpPr>
        <p:spPr bwMode="auto">
          <a:xfrm>
            <a:off x="457200" y="6245225"/>
            <a:ext cx="2133600" cy="476250"/>
          </a:xfrm>
          <a:prstGeom prst="rect">
            <a:avLst/>
          </a:prstGeom>
          <a:noFill/>
          <a:ln>
            <a:noFill/>
          </a:ln>
          <a:extLst/>
        </p:spPr>
        <p:txBody>
          <a:bodyPr vert="horz" wrap="square" lIns="91440" tIns="45720" rIns="91440" bIns="45720" numCol="1" anchor="t" anchorCtr="0" compatLnSpc="1">
            <a:prstTxWarp prst="textNoShape">
              <a:avLst/>
            </a:prstTxWarp>
          </a:bodyPr>
          <a:lstStyle>
            <a:lvl1pPr eaLnBrk="1" hangingPunct="1">
              <a:defRPr sz="1400">
                <a:latin typeface="Arial" pitchFamily="34" charset="0"/>
                <a:ea typeface="宋体" pitchFamily="2" charset="-122"/>
              </a:defRPr>
            </a:lvl1pPr>
          </a:lstStyle>
          <a:p>
            <a:pPr fontAlgn="base">
              <a:spcBef>
                <a:spcPct val="0"/>
              </a:spcBef>
              <a:spcAft>
                <a:spcPct val="0"/>
              </a:spcAft>
              <a:defRPr/>
            </a:pPr>
            <a:endParaRPr lang="zh-CN" altLang="zh-CN">
              <a:solidFill>
                <a:srgbClr val="000000"/>
              </a:solidFill>
            </a:endParaRPr>
          </a:p>
        </p:txBody>
      </p:sp>
      <p:sp>
        <p:nvSpPr>
          <p:cNvPr id="2053" name="Rectangle 5"/>
          <p:cNvSpPr>
            <a:spLocks noGrp="1" noChangeArrowheads="1"/>
          </p:cNvSpPr>
          <p:nvPr>
            <p:ph type="ftr" sz="quarter" idx="3"/>
          </p:nvPr>
        </p:nvSpPr>
        <p:spPr bwMode="auto">
          <a:xfrm>
            <a:off x="3124200" y="6245225"/>
            <a:ext cx="2895600" cy="476250"/>
          </a:xfrm>
          <a:prstGeom prst="rect">
            <a:avLst/>
          </a:prstGeom>
          <a:noFill/>
          <a:ln>
            <a:noFill/>
          </a:ln>
          <a:extLst/>
        </p:spPr>
        <p:txBody>
          <a:bodyPr vert="horz" wrap="square" lIns="91440" tIns="45720" rIns="91440" bIns="45720" numCol="1" anchor="t" anchorCtr="0" compatLnSpc="1">
            <a:prstTxWarp prst="textNoShape">
              <a:avLst/>
            </a:prstTxWarp>
          </a:bodyPr>
          <a:lstStyle>
            <a:lvl1pPr algn="ctr" eaLnBrk="1" hangingPunct="1">
              <a:defRPr sz="1400">
                <a:latin typeface="Arial" pitchFamily="34" charset="0"/>
                <a:ea typeface="宋体" pitchFamily="2" charset="-122"/>
              </a:defRPr>
            </a:lvl1pPr>
          </a:lstStyle>
          <a:p>
            <a:pPr fontAlgn="base">
              <a:spcBef>
                <a:spcPct val="0"/>
              </a:spcBef>
              <a:spcAft>
                <a:spcPct val="0"/>
              </a:spcAft>
              <a:defRPr/>
            </a:pPr>
            <a:endParaRPr lang="zh-CN" altLang="zh-CN">
              <a:solidFill>
                <a:srgbClr val="000000"/>
              </a:solidFill>
            </a:endParaRPr>
          </a:p>
        </p:txBody>
      </p:sp>
      <p:sp>
        <p:nvSpPr>
          <p:cNvPr id="2054" name="Rectangle 6"/>
          <p:cNvSpPr>
            <a:spLocks noGrp="1" noChangeArrowheads="1"/>
          </p:cNvSpPr>
          <p:nvPr>
            <p:ph type="sldNum" sz="quarter" idx="4"/>
          </p:nvPr>
        </p:nvSpPr>
        <p:spPr bwMode="auto">
          <a:xfrm>
            <a:off x="6553200" y="6245225"/>
            <a:ext cx="2133600" cy="476250"/>
          </a:xfrm>
          <a:prstGeom prst="rect">
            <a:avLst/>
          </a:prstGeom>
          <a:noFill/>
          <a:ln>
            <a:noFill/>
          </a:ln>
          <a:extLst/>
        </p:spPr>
        <p:txBody>
          <a:bodyPr vert="horz" wrap="square" lIns="91440" tIns="45720" rIns="91440" bIns="45720" numCol="1" anchor="t" anchorCtr="0" compatLnSpc="1">
            <a:prstTxWarp prst="textNoShape">
              <a:avLst/>
            </a:prstTxWarp>
          </a:bodyPr>
          <a:lstStyle>
            <a:lvl1pPr algn="r" eaLnBrk="1" hangingPunct="1">
              <a:defRPr sz="1400">
                <a:latin typeface="Arial" pitchFamily="34" charset="0"/>
                <a:ea typeface="宋体" pitchFamily="2" charset="-122"/>
              </a:defRPr>
            </a:lvl1pPr>
          </a:lstStyle>
          <a:p>
            <a:pPr fontAlgn="base">
              <a:spcBef>
                <a:spcPct val="0"/>
              </a:spcBef>
              <a:spcAft>
                <a:spcPct val="0"/>
              </a:spcAft>
              <a:defRPr/>
            </a:pPr>
            <a:fld id="{BB0C2488-A246-4515-BCE7-C3663C54BA25}" type="slidenum">
              <a:rPr lang="zh-CN" altLang="zh-CN">
                <a:solidFill>
                  <a:srgbClr val="000000"/>
                </a:solidFill>
              </a:rPr>
              <a:pPr fontAlgn="base">
                <a:spcBef>
                  <a:spcPct val="0"/>
                </a:spcBef>
                <a:spcAft>
                  <a:spcPct val="0"/>
                </a:spcAft>
                <a:defRPr/>
              </a:pPr>
              <a:t>‹#›</a:t>
            </a:fld>
            <a:endParaRPr lang="zh-CN" altLang="zh-CN">
              <a:solidFill>
                <a:srgbClr val="000000"/>
              </a:solidFill>
            </a:endParaRPr>
          </a:p>
        </p:txBody>
      </p:sp>
      <p:pic>
        <p:nvPicPr>
          <p:cNvPr id="2055" name="Picture 11" descr="a_1"/>
          <p:cNvPicPr>
            <a:picLocks noChangeAspect="1" noChangeArrowheads="1"/>
          </p:cNvPicPr>
          <p:nvPr/>
        </p:nvPicPr>
        <p:blipFill>
          <a:blip r:embed="rId13">
            <a:extLst>
              <a:ext uri="{28A0092B-C50C-407E-A947-70E740481C1C}">
                <a14:useLocalDpi xmlns:a14="http://schemas.microsoft.com/office/drawing/2010/main" val="0"/>
              </a:ext>
            </a:extLst>
          </a:blip>
          <a:srcRect l="2174"/>
          <a:stretch>
            <a:fillRect/>
          </a:stretch>
        </p:blipFill>
        <p:spPr bwMode="auto">
          <a:xfrm>
            <a:off x="685800" y="914400"/>
            <a:ext cx="8458200" cy="4964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56" name="Rectangle 13"/>
          <p:cNvSpPr>
            <a:spLocks noChangeArrowheads="1"/>
          </p:cNvSpPr>
          <p:nvPr/>
        </p:nvSpPr>
        <p:spPr bwMode="auto">
          <a:xfrm>
            <a:off x="0" y="0"/>
            <a:ext cx="9144000" cy="914400"/>
          </a:xfrm>
          <a:prstGeom prst="rect">
            <a:avLst/>
          </a:prstGeom>
          <a:gradFill rotWithShape="1">
            <a:gsLst>
              <a:gs pos="0">
                <a:srgbClr val="81CFEB"/>
              </a:gs>
              <a:gs pos="100000">
                <a:srgbClr val="FFFFFF"/>
              </a:gs>
            </a:gsLst>
            <a:lin ang="5400000" scaled="1"/>
          </a:gradFill>
          <a:ln w="9525">
            <a:noFill/>
            <a:miter lim="800000"/>
            <a:headEnd/>
            <a:tailEnd/>
          </a:ln>
        </p:spPr>
        <p:txBody>
          <a:bodyPr wrap="none" anchor="ctr"/>
          <a:lstStyle/>
          <a:p>
            <a:pPr fontAlgn="base">
              <a:spcBef>
                <a:spcPct val="0"/>
              </a:spcBef>
              <a:spcAft>
                <a:spcPct val="0"/>
              </a:spcAft>
              <a:defRPr/>
            </a:pPr>
            <a:endParaRPr lang="zh-CN" altLang="zh-CN">
              <a:solidFill>
                <a:srgbClr val="000000"/>
              </a:solidFill>
            </a:endParaRPr>
          </a:p>
        </p:txBody>
      </p:sp>
      <p:sp>
        <p:nvSpPr>
          <p:cNvPr id="19465" name="Rectangle 2"/>
          <p:cNvSpPr>
            <a:spLocks noGrp="1" noChangeArrowheads="1"/>
          </p:cNvSpPr>
          <p:nvPr>
            <p:ph type="title"/>
          </p:nvPr>
        </p:nvSpPr>
        <p:spPr bwMode="auto">
          <a:xfrm>
            <a:off x="1066800" y="457200"/>
            <a:ext cx="60960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smtClean="0"/>
              <a:t>单击此处编辑母版标题样式</a:t>
            </a:r>
          </a:p>
        </p:txBody>
      </p:sp>
      <p:grpSp>
        <p:nvGrpSpPr>
          <p:cNvPr id="19466" name="Group 10"/>
          <p:cNvGrpSpPr>
            <a:grpSpLocks/>
          </p:cNvGrpSpPr>
          <p:nvPr/>
        </p:nvGrpSpPr>
        <p:grpSpPr bwMode="auto">
          <a:xfrm rot="10800000">
            <a:off x="8153400" y="0"/>
            <a:ext cx="990600" cy="914400"/>
            <a:chOff x="0" y="0"/>
            <a:chExt cx="546" cy="543"/>
          </a:xfrm>
        </p:grpSpPr>
        <p:sp>
          <p:nvSpPr>
            <p:cNvPr id="2065" name="Rectangle 14"/>
            <p:cNvSpPr>
              <a:spLocks noChangeArrowheads="1"/>
            </p:cNvSpPr>
            <p:nvPr userDrawn="1"/>
          </p:nvSpPr>
          <p:spPr bwMode="auto">
            <a:xfrm rot="-5400000">
              <a:off x="2" y="5"/>
              <a:ext cx="165" cy="168"/>
            </a:xfrm>
            <a:prstGeom prst="rect">
              <a:avLst/>
            </a:prstGeom>
            <a:solidFill>
              <a:srgbClr val="297CDD">
                <a:alpha val="89803"/>
              </a:srgbClr>
            </a:solidFill>
            <a:ln w="19050">
              <a:solidFill>
                <a:schemeClr val="bg1">
                  <a:alpha val="70195"/>
                </a:schemeClr>
              </a:solidFill>
              <a:miter lim="800000"/>
              <a:headEnd/>
              <a:tailEnd/>
            </a:ln>
          </p:spPr>
          <p:txBody>
            <a:bodyPr rot="10800000" vert="eaVert" wrap="none" anchor="ctr"/>
            <a:lstStyle/>
            <a:p>
              <a:pPr fontAlgn="base">
                <a:spcBef>
                  <a:spcPct val="0"/>
                </a:spcBef>
                <a:spcAft>
                  <a:spcPct val="0"/>
                </a:spcAft>
                <a:defRPr/>
              </a:pPr>
              <a:endParaRPr lang="zh-CN" altLang="zh-CN">
                <a:solidFill>
                  <a:srgbClr val="000000"/>
                </a:solidFill>
              </a:endParaRPr>
            </a:p>
          </p:txBody>
        </p:sp>
        <p:sp>
          <p:nvSpPr>
            <p:cNvPr id="2066" name="Rectangle 15"/>
            <p:cNvSpPr>
              <a:spLocks noChangeArrowheads="1"/>
            </p:cNvSpPr>
            <p:nvPr userDrawn="1"/>
          </p:nvSpPr>
          <p:spPr bwMode="auto">
            <a:xfrm rot="-5400000">
              <a:off x="191" y="-1"/>
              <a:ext cx="165" cy="168"/>
            </a:xfrm>
            <a:prstGeom prst="rect">
              <a:avLst/>
            </a:prstGeom>
            <a:solidFill>
              <a:srgbClr val="297CDD">
                <a:alpha val="59999"/>
              </a:srgbClr>
            </a:solidFill>
            <a:ln w="19050">
              <a:solidFill>
                <a:schemeClr val="bg1">
                  <a:alpha val="70195"/>
                </a:schemeClr>
              </a:solidFill>
              <a:miter lim="800000"/>
              <a:headEnd/>
              <a:tailEnd/>
            </a:ln>
          </p:spPr>
          <p:txBody>
            <a:bodyPr rot="10800000" vert="eaVert" wrap="none" anchor="ctr"/>
            <a:lstStyle/>
            <a:p>
              <a:pPr fontAlgn="base">
                <a:spcBef>
                  <a:spcPct val="0"/>
                </a:spcBef>
                <a:spcAft>
                  <a:spcPct val="0"/>
                </a:spcAft>
                <a:defRPr/>
              </a:pPr>
              <a:endParaRPr lang="zh-CN" altLang="zh-CN">
                <a:solidFill>
                  <a:srgbClr val="000000"/>
                </a:solidFill>
              </a:endParaRPr>
            </a:p>
          </p:txBody>
        </p:sp>
        <p:sp>
          <p:nvSpPr>
            <p:cNvPr id="2067" name="Rectangle 16"/>
            <p:cNvSpPr>
              <a:spLocks noChangeArrowheads="1"/>
            </p:cNvSpPr>
            <p:nvPr userDrawn="1"/>
          </p:nvSpPr>
          <p:spPr bwMode="auto">
            <a:xfrm rot="-5400000">
              <a:off x="380" y="-1"/>
              <a:ext cx="165" cy="168"/>
            </a:xfrm>
            <a:prstGeom prst="rect">
              <a:avLst/>
            </a:prstGeom>
            <a:solidFill>
              <a:srgbClr val="297CDD">
                <a:alpha val="85097"/>
              </a:srgbClr>
            </a:solidFill>
            <a:ln w="19050">
              <a:solidFill>
                <a:schemeClr val="bg1">
                  <a:alpha val="70195"/>
                </a:schemeClr>
              </a:solidFill>
              <a:miter lim="800000"/>
              <a:headEnd/>
              <a:tailEnd/>
            </a:ln>
          </p:spPr>
          <p:txBody>
            <a:bodyPr rot="10800000" vert="eaVert" wrap="none" anchor="ctr"/>
            <a:lstStyle/>
            <a:p>
              <a:pPr fontAlgn="base">
                <a:spcBef>
                  <a:spcPct val="0"/>
                </a:spcBef>
                <a:spcAft>
                  <a:spcPct val="0"/>
                </a:spcAft>
                <a:defRPr/>
              </a:pPr>
              <a:endParaRPr lang="zh-CN" altLang="zh-CN">
                <a:solidFill>
                  <a:srgbClr val="000000"/>
                </a:solidFill>
              </a:endParaRPr>
            </a:p>
          </p:txBody>
        </p:sp>
        <p:sp>
          <p:nvSpPr>
            <p:cNvPr id="2068" name="Rectangle 17"/>
            <p:cNvSpPr>
              <a:spLocks noChangeArrowheads="1"/>
            </p:cNvSpPr>
            <p:nvPr userDrawn="1"/>
          </p:nvSpPr>
          <p:spPr bwMode="auto">
            <a:xfrm rot="-5400000">
              <a:off x="189" y="188"/>
              <a:ext cx="172" cy="168"/>
            </a:xfrm>
            <a:prstGeom prst="rect">
              <a:avLst/>
            </a:prstGeom>
            <a:solidFill>
              <a:srgbClr val="297CDD"/>
            </a:solidFill>
            <a:ln w="19050">
              <a:solidFill>
                <a:schemeClr val="bg1">
                  <a:alpha val="70195"/>
                </a:schemeClr>
              </a:solidFill>
              <a:miter lim="800000"/>
              <a:headEnd/>
              <a:tailEnd/>
            </a:ln>
          </p:spPr>
          <p:txBody>
            <a:bodyPr rot="10800000" vert="eaVert" wrap="none" anchor="ctr"/>
            <a:lstStyle/>
            <a:p>
              <a:pPr fontAlgn="base">
                <a:spcBef>
                  <a:spcPct val="0"/>
                </a:spcBef>
                <a:spcAft>
                  <a:spcPct val="0"/>
                </a:spcAft>
                <a:defRPr/>
              </a:pPr>
              <a:endParaRPr lang="zh-CN" altLang="zh-CN">
                <a:solidFill>
                  <a:srgbClr val="000000"/>
                </a:solidFill>
              </a:endParaRPr>
            </a:p>
          </p:txBody>
        </p:sp>
        <p:sp>
          <p:nvSpPr>
            <p:cNvPr id="2069" name="Rectangle 18"/>
            <p:cNvSpPr>
              <a:spLocks noChangeArrowheads="1"/>
            </p:cNvSpPr>
            <p:nvPr userDrawn="1"/>
          </p:nvSpPr>
          <p:spPr bwMode="auto">
            <a:xfrm rot="-5400000">
              <a:off x="1" y="195"/>
              <a:ext cx="166" cy="168"/>
            </a:xfrm>
            <a:prstGeom prst="rect">
              <a:avLst/>
            </a:prstGeom>
            <a:solidFill>
              <a:srgbClr val="297CDD">
                <a:alpha val="59999"/>
              </a:srgbClr>
            </a:solidFill>
            <a:ln w="19050">
              <a:solidFill>
                <a:schemeClr val="bg1">
                  <a:alpha val="70195"/>
                </a:schemeClr>
              </a:solidFill>
              <a:miter lim="800000"/>
              <a:headEnd/>
              <a:tailEnd/>
            </a:ln>
          </p:spPr>
          <p:txBody>
            <a:bodyPr rot="10800000" vert="eaVert" wrap="none" anchor="ctr"/>
            <a:lstStyle/>
            <a:p>
              <a:pPr fontAlgn="base">
                <a:spcBef>
                  <a:spcPct val="0"/>
                </a:spcBef>
                <a:spcAft>
                  <a:spcPct val="0"/>
                </a:spcAft>
                <a:defRPr/>
              </a:pPr>
              <a:endParaRPr lang="zh-CN" altLang="zh-CN">
                <a:solidFill>
                  <a:srgbClr val="000000"/>
                </a:solidFill>
              </a:endParaRPr>
            </a:p>
          </p:txBody>
        </p:sp>
        <p:sp>
          <p:nvSpPr>
            <p:cNvPr id="2070" name="Rectangle 19"/>
            <p:cNvSpPr>
              <a:spLocks noChangeArrowheads="1"/>
            </p:cNvSpPr>
            <p:nvPr userDrawn="1"/>
          </p:nvSpPr>
          <p:spPr bwMode="auto">
            <a:xfrm rot="-5400000">
              <a:off x="2" y="384"/>
              <a:ext cx="165" cy="168"/>
            </a:xfrm>
            <a:prstGeom prst="rect">
              <a:avLst/>
            </a:prstGeom>
            <a:solidFill>
              <a:srgbClr val="297CDD">
                <a:alpha val="89803"/>
              </a:srgbClr>
            </a:solidFill>
            <a:ln w="19050">
              <a:solidFill>
                <a:schemeClr val="bg1">
                  <a:alpha val="70195"/>
                </a:schemeClr>
              </a:solidFill>
              <a:miter lim="800000"/>
              <a:headEnd/>
              <a:tailEnd/>
            </a:ln>
          </p:spPr>
          <p:txBody>
            <a:bodyPr rot="10800000" vert="eaVert" wrap="none" anchor="ctr"/>
            <a:lstStyle/>
            <a:p>
              <a:pPr fontAlgn="base">
                <a:spcBef>
                  <a:spcPct val="0"/>
                </a:spcBef>
                <a:spcAft>
                  <a:spcPct val="0"/>
                </a:spcAft>
                <a:defRPr/>
              </a:pPr>
              <a:endParaRPr lang="zh-CN" altLang="zh-CN">
                <a:solidFill>
                  <a:srgbClr val="000000"/>
                </a:solidFill>
              </a:endParaRPr>
            </a:p>
          </p:txBody>
        </p:sp>
      </p:grpSp>
      <p:sp>
        <p:nvSpPr>
          <p:cNvPr id="2059" name="Rectangle 26"/>
          <p:cNvSpPr>
            <a:spLocks noChangeArrowheads="1"/>
          </p:cNvSpPr>
          <p:nvPr/>
        </p:nvSpPr>
        <p:spPr bwMode="auto">
          <a:xfrm>
            <a:off x="269875" y="0"/>
            <a:ext cx="284163" cy="6889750"/>
          </a:xfrm>
          <a:prstGeom prst="rect">
            <a:avLst/>
          </a:prstGeom>
          <a:solidFill>
            <a:srgbClr val="4A9ACC">
              <a:alpha val="79999"/>
            </a:srgbClr>
          </a:solidFill>
          <a:ln w="9525">
            <a:noFill/>
            <a:miter lim="800000"/>
            <a:headEnd/>
            <a:tailEnd/>
          </a:ln>
        </p:spPr>
        <p:txBody>
          <a:bodyPr wrap="none" anchor="ctr"/>
          <a:lstStyle/>
          <a:p>
            <a:pPr fontAlgn="base">
              <a:spcBef>
                <a:spcPct val="0"/>
              </a:spcBef>
              <a:spcAft>
                <a:spcPct val="0"/>
              </a:spcAft>
              <a:defRPr/>
            </a:pPr>
            <a:endParaRPr lang="zh-CN" altLang="zh-CN">
              <a:solidFill>
                <a:srgbClr val="000000"/>
              </a:solidFill>
            </a:endParaRPr>
          </a:p>
        </p:txBody>
      </p:sp>
      <p:sp>
        <p:nvSpPr>
          <p:cNvPr id="2060" name="Rectangle 27"/>
          <p:cNvSpPr>
            <a:spLocks noChangeArrowheads="1"/>
          </p:cNvSpPr>
          <p:nvPr/>
        </p:nvSpPr>
        <p:spPr bwMode="auto">
          <a:xfrm>
            <a:off x="-11113" y="0"/>
            <a:ext cx="328613" cy="6884988"/>
          </a:xfrm>
          <a:prstGeom prst="rect">
            <a:avLst/>
          </a:prstGeom>
          <a:gradFill rotWithShape="1">
            <a:gsLst>
              <a:gs pos="0">
                <a:srgbClr val="152C3A"/>
              </a:gs>
              <a:gs pos="100000">
                <a:srgbClr val="4A9ACC"/>
              </a:gs>
            </a:gsLst>
            <a:lin ang="2700000" scaled="1"/>
          </a:gradFill>
          <a:ln w="9525">
            <a:noFill/>
            <a:miter lim="800000"/>
            <a:headEnd/>
            <a:tailEnd/>
          </a:ln>
        </p:spPr>
        <p:txBody>
          <a:bodyPr wrap="none" anchor="ctr"/>
          <a:lstStyle/>
          <a:p>
            <a:pPr fontAlgn="base">
              <a:spcBef>
                <a:spcPct val="0"/>
              </a:spcBef>
              <a:spcAft>
                <a:spcPct val="0"/>
              </a:spcAft>
              <a:defRPr/>
            </a:pPr>
            <a:endParaRPr lang="zh-CN" altLang="zh-CN">
              <a:solidFill>
                <a:srgbClr val="000000"/>
              </a:solidFill>
            </a:endParaRPr>
          </a:p>
        </p:txBody>
      </p:sp>
      <p:sp>
        <p:nvSpPr>
          <p:cNvPr id="2061" name="Rectangle 28"/>
          <p:cNvSpPr>
            <a:spLocks noChangeArrowheads="1"/>
          </p:cNvSpPr>
          <p:nvPr/>
        </p:nvSpPr>
        <p:spPr bwMode="auto">
          <a:xfrm>
            <a:off x="749300" y="23813"/>
            <a:ext cx="71438" cy="6872287"/>
          </a:xfrm>
          <a:prstGeom prst="rect">
            <a:avLst/>
          </a:prstGeom>
          <a:solidFill>
            <a:srgbClr val="4A9ACC">
              <a:alpha val="20000"/>
            </a:srgbClr>
          </a:solidFill>
          <a:ln w="9525">
            <a:noFill/>
            <a:miter lim="800000"/>
            <a:headEnd/>
            <a:tailEnd/>
          </a:ln>
        </p:spPr>
        <p:txBody>
          <a:bodyPr wrap="none" anchor="ctr"/>
          <a:lstStyle/>
          <a:p>
            <a:pPr fontAlgn="base">
              <a:spcBef>
                <a:spcPct val="0"/>
              </a:spcBef>
              <a:spcAft>
                <a:spcPct val="0"/>
              </a:spcAft>
              <a:defRPr/>
            </a:pPr>
            <a:endParaRPr lang="zh-CN" altLang="zh-CN">
              <a:solidFill>
                <a:srgbClr val="000000"/>
              </a:solidFill>
            </a:endParaRPr>
          </a:p>
        </p:txBody>
      </p:sp>
      <p:sp>
        <p:nvSpPr>
          <p:cNvPr id="2062" name="Rectangle 29"/>
          <p:cNvSpPr>
            <a:spLocks noChangeArrowheads="1"/>
          </p:cNvSpPr>
          <p:nvPr/>
        </p:nvSpPr>
        <p:spPr bwMode="auto">
          <a:xfrm>
            <a:off x="508000" y="0"/>
            <a:ext cx="168275" cy="6865938"/>
          </a:xfrm>
          <a:prstGeom prst="rect">
            <a:avLst/>
          </a:prstGeom>
          <a:solidFill>
            <a:srgbClr val="4A9ACC">
              <a:alpha val="54117"/>
            </a:srgbClr>
          </a:solidFill>
          <a:ln w="9525">
            <a:noFill/>
            <a:miter lim="800000"/>
            <a:headEnd/>
            <a:tailEnd/>
          </a:ln>
        </p:spPr>
        <p:txBody>
          <a:bodyPr wrap="none" anchor="ctr"/>
          <a:lstStyle/>
          <a:p>
            <a:pPr fontAlgn="base">
              <a:spcBef>
                <a:spcPct val="0"/>
              </a:spcBef>
              <a:spcAft>
                <a:spcPct val="0"/>
              </a:spcAft>
              <a:defRPr/>
            </a:pPr>
            <a:endParaRPr lang="zh-CN" altLang="zh-CN">
              <a:solidFill>
                <a:srgbClr val="000000"/>
              </a:solidFill>
            </a:endParaRPr>
          </a:p>
        </p:txBody>
      </p:sp>
      <p:sp>
        <p:nvSpPr>
          <p:cNvPr id="2063" name="Rectangle 30"/>
          <p:cNvSpPr>
            <a:spLocks noChangeArrowheads="1"/>
          </p:cNvSpPr>
          <p:nvPr/>
        </p:nvSpPr>
        <p:spPr bwMode="auto">
          <a:xfrm>
            <a:off x="685800" y="0"/>
            <a:ext cx="114300" cy="6872288"/>
          </a:xfrm>
          <a:prstGeom prst="rect">
            <a:avLst/>
          </a:prstGeom>
          <a:solidFill>
            <a:srgbClr val="4A9ACC">
              <a:alpha val="36862"/>
            </a:srgbClr>
          </a:solidFill>
          <a:ln w="9525">
            <a:noFill/>
            <a:miter lim="800000"/>
            <a:headEnd/>
            <a:tailEnd/>
          </a:ln>
        </p:spPr>
        <p:txBody>
          <a:bodyPr wrap="none" anchor="ctr"/>
          <a:lstStyle/>
          <a:p>
            <a:pPr fontAlgn="base">
              <a:spcBef>
                <a:spcPct val="0"/>
              </a:spcBef>
              <a:spcAft>
                <a:spcPct val="0"/>
              </a:spcAft>
              <a:defRPr/>
            </a:pPr>
            <a:endParaRPr lang="zh-CN" altLang="zh-CN">
              <a:solidFill>
                <a:srgbClr val="000000"/>
              </a:solidFill>
            </a:endParaRPr>
          </a:p>
        </p:txBody>
      </p:sp>
      <p:pic>
        <p:nvPicPr>
          <p:cNvPr id="19472" name="Picture 22" descr="天津财经大学校徽"/>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6896100" y="6400800"/>
            <a:ext cx="2247900" cy="419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666281035"/>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1" fill="hold" nodeType="withEffect">
                                  <p:stCondLst>
                                    <p:cond delay="0"/>
                                  </p:stCondLst>
                                  <p:childTnLst>
                                    <p:set>
                                      <p:cBhvr>
                                        <p:cTn id="6" dur="1" fill="hold">
                                          <p:stCondLst>
                                            <p:cond delay="0"/>
                                          </p:stCondLst>
                                        </p:cTn>
                                        <p:tgtEl>
                                          <p:spTgt spid="2055"/>
                                        </p:tgtEl>
                                        <p:attrNameLst>
                                          <p:attrName>style.visibility</p:attrName>
                                        </p:attrNameLst>
                                      </p:cBhvr>
                                      <p:to>
                                        <p:strVal val="visible"/>
                                      </p:to>
                                    </p:set>
                                    <p:animEffect transition="in" filter="wipe(up)">
                                      <p:cBhvr>
                                        <p:cTn id="7" dur="500"/>
                                        <p:tgtEl>
                                          <p:spTgt spid="205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txStyles>
    <p:titleStyle>
      <a:lvl1pPr algn="l" rtl="0" eaLnBrk="0" fontAlgn="base" hangingPunct="0">
        <a:spcBef>
          <a:spcPct val="0"/>
        </a:spcBef>
        <a:spcAft>
          <a:spcPct val="0"/>
        </a:spcAft>
        <a:defRPr sz="3200" b="1">
          <a:solidFill>
            <a:schemeClr val="tx2"/>
          </a:solidFill>
          <a:latin typeface="+mj-lt"/>
          <a:ea typeface="+mj-ea"/>
          <a:cs typeface="+mj-cs"/>
        </a:defRPr>
      </a:lvl1pPr>
      <a:lvl2pPr algn="l" rtl="0" eaLnBrk="0" fontAlgn="base" hangingPunct="0">
        <a:spcBef>
          <a:spcPct val="0"/>
        </a:spcBef>
        <a:spcAft>
          <a:spcPct val="0"/>
        </a:spcAft>
        <a:defRPr sz="3200" b="1">
          <a:solidFill>
            <a:schemeClr val="tx2"/>
          </a:solidFill>
          <a:latin typeface="Arial" pitchFamily="34" charset="0"/>
          <a:ea typeface="华文中宋" pitchFamily="2" charset="-122"/>
        </a:defRPr>
      </a:lvl2pPr>
      <a:lvl3pPr algn="l" rtl="0" eaLnBrk="0" fontAlgn="base" hangingPunct="0">
        <a:spcBef>
          <a:spcPct val="0"/>
        </a:spcBef>
        <a:spcAft>
          <a:spcPct val="0"/>
        </a:spcAft>
        <a:defRPr sz="3200" b="1">
          <a:solidFill>
            <a:schemeClr val="tx2"/>
          </a:solidFill>
          <a:latin typeface="Arial" pitchFamily="34" charset="0"/>
          <a:ea typeface="华文中宋" pitchFamily="2" charset="-122"/>
        </a:defRPr>
      </a:lvl3pPr>
      <a:lvl4pPr algn="l" rtl="0" eaLnBrk="0" fontAlgn="base" hangingPunct="0">
        <a:spcBef>
          <a:spcPct val="0"/>
        </a:spcBef>
        <a:spcAft>
          <a:spcPct val="0"/>
        </a:spcAft>
        <a:defRPr sz="3200" b="1">
          <a:solidFill>
            <a:schemeClr val="tx2"/>
          </a:solidFill>
          <a:latin typeface="Arial" pitchFamily="34" charset="0"/>
          <a:ea typeface="华文中宋" pitchFamily="2" charset="-122"/>
        </a:defRPr>
      </a:lvl4pPr>
      <a:lvl5pPr algn="l" rtl="0" eaLnBrk="0" fontAlgn="base" hangingPunct="0">
        <a:spcBef>
          <a:spcPct val="0"/>
        </a:spcBef>
        <a:spcAft>
          <a:spcPct val="0"/>
        </a:spcAft>
        <a:defRPr sz="3200" b="1">
          <a:solidFill>
            <a:schemeClr val="tx2"/>
          </a:solidFill>
          <a:latin typeface="Arial" pitchFamily="34" charset="0"/>
          <a:ea typeface="华文中宋" pitchFamily="2" charset="-122"/>
        </a:defRPr>
      </a:lvl5pPr>
      <a:lvl6pPr marL="457200" algn="l" rtl="0" eaLnBrk="0" fontAlgn="base" hangingPunct="0">
        <a:spcBef>
          <a:spcPct val="0"/>
        </a:spcBef>
        <a:spcAft>
          <a:spcPct val="0"/>
        </a:spcAft>
        <a:defRPr sz="3200" b="1">
          <a:solidFill>
            <a:schemeClr val="tx2"/>
          </a:solidFill>
          <a:latin typeface="Arial" pitchFamily="34" charset="0"/>
          <a:ea typeface="华文中宋" pitchFamily="2" charset="-122"/>
        </a:defRPr>
      </a:lvl6pPr>
      <a:lvl7pPr marL="914400" algn="l" rtl="0" eaLnBrk="0" fontAlgn="base" hangingPunct="0">
        <a:spcBef>
          <a:spcPct val="0"/>
        </a:spcBef>
        <a:spcAft>
          <a:spcPct val="0"/>
        </a:spcAft>
        <a:defRPr sz="3200" b="1">
          <a:solidFill>
            <a:schemeClr val="tx2"/>
          </a:solidFill>
          <a:latin typeface="Arial" pitchFamily="34" charset="0"/>
          <a:ea typeface="华文中宋" pitchFamily="2" charset="-122"/>
        </a:defRPr>
      </a:lvl7pPr>
      <a:lvl8pPr marL="1371600" algn="l" rtl="0" eaLnBrk="0" fontAlgn="base" hangingPunct="0">
        <a:spcBef>
          <a:spcPct val="0"/>
        </a:spcBef>
        <a:spcAft>
          <a:spcPct val="0"/>
        </a:spcAft>
        <a:defRPr sz="3200" b="1">
          <a:solidFill>
            <a:schemeClr val="tx2"/>
          </a:solidFill>
          <a:latin typeface="Arial" pitchFamily="34" charset="0"/>
          <a:ea typeface="华文中宋" pitchFamily="2" charset="-122"/>
        </a:defRPr>
      </a:lvl8pPr>
      <a:lvl9pPr marL="1828800" algn="l" rtl="0" eaLnBrk="0" fontAlgn="base" hangingPunct="0">
        <a:spcBef>
          <a:spcPct val="0"/>
        </a:spcBef>
        <a:spcAft>
          <a:spcPct val="0"/>
        </a:spcAft>
        <a:defRPr sz="3200" b="1">
          <a:solidFill>
            <a:schemeClr val="tx2"/>
          </a:solidFill>
          <a:latin typeface="Arial" pitchFamily="34" charset="0"/>
          <a:ea typeface="华文中宋" pitchFamily="2" charset="-122"/>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ea typeface="+mn-ea"/>
        </a:defRPr>
      </a:lvl2pPr>
      <a:lvl3pPr marL="1143000" indent="-228600" algn="l" rtl="0" eaLnBrk="0" fontAlgn="base" hangingPunct="0">
        <a:spcBef>
          <a:spcPct val="20000"/>
        </a:spcBef>
        <a:spcAft>
          <a:spcPct val="0"/>
        </a:spcAft>
        <a:buChar char="•"/>
        <a:defRPr sz="2400">
          <a:solidFill>
            <a:schemeClr val="tx1"/>
          </a:solidFill>
          <a:latin typeface="+mn-lt"/>
          <a:ea typeface="+mn-ea"/>
        </a:defRPr>
      </a:lvl3pPr>
      <a:lvl4pPr marL="1600200" indent="-228600" algn="l" rtl="0" eaLnBrk="0" fontAlgn="base" hangingPunct="0">
        <a:spcBef>
          <a:spcPct val="20000"/>
        </a:spcBef>
        <a:spcAft>
          <a:spcPct val="0"/>
        </a:spcAft>
        <a:buChar char="–"/>
        <a:defRPr sz="2000">
          <a:solidFill>
            <a:schemeClr val="tx1"/>
          </a:solidFill>
          <a:latin typeface="+mn-lt"/>
          <a:ea typeface="+mn-ea"/>
        </a:defRPr>
      </a:lvl4pPr>
      <a:lvl5pPr marL="2057400" indent="-228600" algn="l" rtl="0" eaLnBrk="0" fontAlgn="base" hangingPunct="0">
        <a:spcBef>
          <a:spcPct val="20000"/>
        </a:spcBef>
        <a:spcAft>
          <a:spcPct val="0"/>
        </a:spcAft>
        <a:buChar char="»"/>
        <a:defRPr sz="2000">
          <a:solidFill>
            <a:schemeClr val="tx1"/>
          </a:solidFill>
          <a:latin typeface="+mn-lt"/>
          <a:ea typeface="+mn-ea"/>
        </a:defRPr>
      </a:lvl5pPr>
      <a:lvl6pPr marL="2514600" indent="-228600" algn="l" rtl="0" eaLnBrk="0" fontAlgn="base" hangingPunct="0">
        <a:spcBef>
          <a:spcPct val="20000"/>
        </a:spcBef>
        <a:spcAft>
          <a:spcPct val="0"/>
        </a:spcAft>
        <a:buChar char="»"/>
        <a:defRPr sz="2000">
          <a:solidFill>
            <a:schemeClr val="tx1"/>
          </a:solidFill>
          <a:latin typeface="+mn-lt"/>
          <a:ea typeface="+mn-ea"/>
        </a:defRPr>
      </a:lvl6pPr>
      <a:lvl7pPr marL="2971800" indent="-228600" algn="l" rtl="0" eaLnBrk="0" fontAlgn="base" hangingPunct="0">
        <a:spcBef>
          <a:spcPct val="20000"/>
        </a:spcBef>
        <a:spcAft>
          <a:spcPct val="0"/>
        </a:spcAft>
        <a:buChar char="»"/>
        <a:defRPr sz="2000">
          <a:solidFill>
            <a:schemeClr val="tx1"/>
          </a:solidFill>
          <a:latin typeface="+mn-lt"/>
          <a:ea typeface="+mn-ea"/>
        </a:defRPr>
      </a:lvl7pPr>
      <a:lvl8pPr marL="3429000" indent="-228600" algn="l" rtl="0" eaLnBrk="0" fontAlgn="base" hangingPunct="0">
        <a:spcBef>
          <a:spcPct val="20000"/>
        </a:spcBef>
        <a:spcAft>
          <a:spcPct val="0"/>
        </a:spcAft>
        <a:buChar char="»"/>
        <a:defRPr sz="2000">
          <a:solidFill>
            <a:schemeClr val="tx1"/>
          </a:solidFill>
          <a:latin typeface="+mn-lt"/>
          <a:ea typeface="+mn-ea"/>
        </a:defRPr>
      </a:lvl8pPr>
      <a:lvl9pPr marL="3886200" indent="-228600" algn="l" rtl="0" eaLnBrk="0" fontAlgn="base" hangingPunct="0">
        <a:spcBef>
          <a:spcPct val="20000"/>
        </a:spcBef>
        <a:spcAft>
          <a:spcPct val="0"/>
        </a:spcAft>
        <a:buChar char="»"/>
        <a:defRPr sz="20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image" Target="../media/image50.wmf"/><Relationship Id="rId13" Type="http://schemas.openxmlformats.org/officeDocument/2006/relationships/oleObject" Target="../embeddings/oleObject59.bin"/><Relationship Id="rId18" Type="http://schemas.openxmlformats.org/officeDocument/2006/relationships/oleObject" Target="../embeddings/oleObject62.bin"/><Relationship Id="rId26" Type="http://schemas.openxmlformats.org/officeDocument/2006/relationships/oleObject" Target="../embeddings/oleObject66.bin"/><Relationship Id="rId3" Type="http://schemas.openxmlformats.org/officeDocument/2006/relationships/oleObject" Target="../embeddings/oleObject54.bin"/><Relationship Id="rId21" Type="http://schemas.openxmlformats.org/officeDocument/2006/relationships/image" Target="../media/image56.wmf"/><Relationship Id="rId7" Type="http://schemas.openxmlformats.org/officeDocument/2006/relationships/oleObject" Target="../embeddings/oleObject56.bin"/><Relationship Id="rId12" Type="http://schemas.openxmlformats.org/officeDocument/2006/relationships/image" Target="../media/image52.wmf"/><Relationship Id="rId17" Type="http://schemas.openxmlformats.org/officeDocument/2006/relationships/oleObject" Target="../embeddings/oleObject61.bin"/><Relationship Id="rId25" Type="http://schemas.openxmlformats.org/officeDocument/2006/relationships/image" Target="../media/image58.wmf"/><Relationship Id="rId2" Type="http://schemas.openxmlformats.org/officeDocument/2006/relationships/slideLayout" Target="../slideLayouts/slideLayout13.xml"/><Relationship Id="rId16" Type="http://schemas.openxmlformats.org/officeDocument/2006/relationships/image" Target="../media/image54.wmf"/><Relationship Id="rId20" Type="http://schemas.openxmlformats.org/officeDocument/2006/relationships/oleObject" Target="../embeddings/oleObject63.bin"/><Relationship Id="rId29" Type="http://schemas.openxmlformats.org/officeDocument/2006/relationships/image" Target="../media/image60.wmf"/><Relationship Id="rId1" Type="http://schemas.openxmlformats.org/officeDocument/2006/relationships/vmlDrawing" Target="../drawings/vmlDrawing6.vml"/><Relationship Id="rId6" Type="http://schemas.openxmlformats.org/officeDocument/2006/relationships/image" Target="../media/image49.wmf"/><Relationship Id="rId11" Type="http://schemas.openxmlformats.org/officeDocument/2006/relationships/oleObject" Target="../embeddings/oleObject58.bin"/><Relationship Id="rId24" Type="http://schemas.openxmlformats.org/officeDocument/2006/relationships/oleObject" Target="../embeddings/oleObject65.bin"/><Relationship Id="rId5" Type="http://schemas.openxmlformats.org/officeDocument/2006/relationships/oleObject" Target="../embeddings/oleObject55.bin"/><Relationship Id="rId15" Type="http://schemas.openxmlformats.org/officeDocument/2006/relationships/oleObject" Target="../embeddings/oleObject60.bin"/><Relationship Id="rId23" Type="http://schemas.openxmlformats.org/officeDocument/2006/relationships/image" Target="../media/image57.wmf"/><Relationship Id="rId28" Type="http://schemas.openxmlformats.org/officeDocument/2006/relationships/oleObject" Target="../embeddings/oleObject67.bin"/><Relationship Id="rId10" Type="http://schemas.openxmlformats.org/officeDocument/2006/relationships/image" Target="../media/image51.wmf"/><Relationship Id="rId19" Type="http://schemas.openxmlformats.org/officeDocument/2006/relationships/image" Target="../media/image55.wmf"/><Relationship Id="rId31" Type="http://schemas.openxmlformats.org/officeDocument/2006/relationships/image" Target="../media/image61.wmf"/><Relationship Id="rId4" Type="http://schemas.openxmlformats.org/officeDocument/2006/relationships/image" Target="../media/image48.wmf"/><Relationship Id="rId9" Type="http://schemas.openxmlformats.org/officeDocument/2006/relationships/oleObject" Target="../embeddings/oleObject57.bin"/><Relationship Id="rId14" Type="http://schemas.openxmlformats.org/officeDocument/2006/relationships/image" Target="../media/image53.wmf"/><Relationship Id="rId22" Type="http://schemas.openxmlformats.org/officeDocument/2006/relationships/oleObject" Target="../embeddings/oleObject64.bin"/><Relationship Id="rId27" Type="http://schemas.openxmlformats.org/officeDocument/2006/relationships/image" Target="../media/image59.wmf"/><Relationship Id="rId30" Type="http://schemas.openxmlformats.org/officeDocument/2006/relationships/oleObject" Target="../embeddings/oleObject68.bin"/></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2" Type="http://schemas.openxmlformats.org/officeDocument/2006/relationships/image" Target="../media/image62.jpeg"/><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3" Type="http://schemas.openxmlformats.org/officeDocument/2006/relationships/image" Target="../media/image62.jpeg"/><Relationship Id="rId7" Type="http://schemas.openxmlformats.org/officeDocument/2006/relationships/image" Target="../media/image64.wmf"/><Relationship Id="rId2" Type="http://schemas.openxmlformats.org/officeDocument/2006/relationships/slideLayout" Target="../slideLayouts/slideLayout13.xml"/><Relationship Id="rId1" Type="http://schemas.openxmlformats.org/officeDocument/2006/relationships/vmlDrawing" Target="../drawings/vmlDrawing7.vml"/><Relationship Id="rId6" Type="http://schemas.openxmlformats.org/officeDocument/2006/relationships/oleObject" Target="../embeddings/oleObject70.bin"/><Relationship Id="rId5" Type="http://schemas.openxmlformats.org/officeDocument/2006/relationships/image" Target="../media/image63.wmf"/><Relationship Id="rId4" Type="http://schemas.openxmlformats.org/officeDocument/2006/relationships/oleObject" Target="../embeddings/oleObject69.bin"/></Relationships>
</file>

<file path=ppt/slides/_rels/slide15.xml.rels><?xml version="1.0" encoding="UTF-8" standalone="yes"?>
<Relationships xmlns="http://schemas.openxmlformats.org/package/2006/relationships"><Relationship Id="rId8" Type="http://schemas.openxmlformats.org/officeDocument/2006/relationships/image" Target="../media/image67.wmf"/><Relationship Id="rId13" Type="http://schemas.openxmlformats.org/officeDocument/2006/relationships/oleObject" Target="../embeddings/oleObject76.bin"/><Relationship Id="rId3" Type="http://schemas.openxmlformats.org/officeDocument/2006/relationships/oleObject" Target="../embeddings/oleObject71.bin"/><Relationship Id="rId7" Type="http://schemas.openxmlformats.org/officeDocument/2006/relationships/oleObject" Target="../embeddings/oleObject73.bin"/><Relationship Id="rId12" Type="http://schemas.openxmlformats.org/officeDocument/2006/relationships/image" Target="../media/image69.wmf"/><Relationship Id="rId2" Type="http://schemas.openxmlformats.org/officeDocument/2006/relationships/slideLayout" Target="../slideLayouts/slideLayout13.xml"/><Relationship Id="rId16" Type="http://schemas.openxmlformats.org/officeDocument/2006/relationships/image" Target="../media/image71.wmf"/><Relationship Id="rId1" Type="http://schemas.openxmlformats.org/officeDocument/2006/relationships/vmlDrawing" Target="../drawings/vmlDrawing8.vml"/><Relationship Id="rId6" Type="http://schemas.openxmlformats.org/officeDocument/2006/relationships/image" Target="../media/image66.wmf"/><Relationship Id="rId11" Type="http://schemas.openxmlformats.org/officeDocument/2006/relationships/oleObject" Target="../embeddings/oleObject75.bin"/><Relationship Id="rId5" Type="http://schemas.openxmlformats.org/officeDocument/2006/relationships/oleObject" Target="../embeddings/oleObject72.bin"/><Relationship Id="rId15" Type="http://schemas.openxmlformats.org/officeDocument/2006/relationships/oleObject" Target="../embeddings/oleObject77.bin"/><Relationship Id="rId10" Type="http://schemas.openxmlformats.org/officeDocument/2006/relationships/image" Target="../media/image68.wmf"/><Relationship Id="rId4" Type="http://schemas.openxmlformats.org/officeDocument/2006/relationships/image" Target="../media/image65.wmf"/><Relationship Id="rId9" Type="http://schemas.openxmlformats.org/officeDocument/2006/relationships/oleObject" Target="../embeddings/oleObject74.bin"/><Relationship Id="rId14" Type="http://schemas.openxmlformats.org/officeDocument/2006/relationships/image" Target="../media/image70.wmf"/></Relationships>
</file>

<file path=ppt/slides/_rels/slide16.xml.rels><?xml version="1.0" encoding="UTF-8" standalone="yes"?>
<Relationships xmlns="http://schemas.openxmlformats.org/package/2006/relationships"><Relationship Id="rId8" Type="http://schemas.openxmlformats.org/officeDocument/2006/relationships/image" Target="../media/image74.wmf"/><Relationship Id="rId13" Type="http://schemas.openxmlformats.org/officeDocument/2006/relationships/image" Target="../media/image76.wmf"/><Relationship Id="rId3" Type="http://schemas.openxmlformats.org/officeDocument/2006/relationships/oleObject" Target="../embeddings/oleObject78.bin"/><Relationship Id="rId7" Type="http://schemas.openxmlformats.org/officeDocument/2006/relationships/oleObject" Target="../embeddings/oleObject80.bin"/><Relationship Id="rId12" Type="http://schemas.openxmlformats.org/officeDocument/2006/relationships/oleObject" Target="../embeddings/oleObject83.bin"/><Relationship Id="rId2" Type="http://schemas.openxmlformats.org/officeDocument/2006/relationships/slideLayout" Target="../slideLayouts/slideLayout13.xml"/><Relationship Id="rId1" Type="http://schemas.openxmlformats.org/officeDocument/2006/relationships/vmlDrawing" Target="../drawings/vmlDrawing9.vml"/><Relationship Id="rId6" Type="http://schemas.openxmlformats.org/officeDocument/2006/relationships/image" Target="../media/image73.wmf"/><Relationship Id="rId11" Type="http://schemas.openxmlformats.org/officeDocument/2006/relationships/oleObject" Target="../embeddings/oleObject82.bin"/><Relationship Id="rId5" Type="http://schemas.openxmlformats.org/officeDocument/2006/relationships/oleObject" Target="../embeddings/oleObject79.bin"/><Relationship Id="rId10" Type="http://schemas.openxmlformats.org/officeDocument/2006/relationships/image" Target="../media/image75.wmf"/><Relationship Id="rId4" Type="http://schemas.openxmlformats.org/officeDocument/2006/relationships/image" Target="../media/image72.wmf"/><Relationship Id="rId9" Type="http://schemas.openxmlformats.org/officeDocument/2006/relationships/oleObject" Target="../embeddings/oleObject81.bin"/></Relationships>
</file>

<file path=ppt/slides/_rels/slide17.xml.rels><?xml version="1.0" encoding="UTF-8" standalone="yes"?>
<Relationships xmlns="http://schemas.openxmlformats.org/package/2006/relationships"><Relationship Id="rId8" Type="http://schemas.openxmlformats.org/officeDocument/2006/relationships/oleObject" Target="../embeddings/oleObject86.bin"/><Relationship Id="rId3" Type="http://schemas.openxmlformats.org/officeDocument/2006/relationships/image" Target="../media/image80.jpeg"/><Relationship Id="rId7" Type="http://schemas.openxmlformats.org/officeDocument/2006/relationships/image" Target="../media/image78.wmf"/><Relationship Id="rId2" Type="http://schemas.openxmlformats.org/officeDocument/2006/relationships/slideLayout" Target="../slideLayouts/slideLayout13.xml"/><Relationship Id="rId1" Type="http://schemas.openxmlformats.org/officeDocument/2006/relationships/vmlDrawing" Target="../drawings/vmlDrawing10.vml"/><Relationship Id="rId6" Type="http://schemas.openxmlformats.org/officeDocument/2006/relationships/oleObject" Target="../embeddings/oleObject85.bin"/><Relationship Id="rId5" Type="http://schemas.openxmlformats.org/officeDocument/2006/relationships/image" Target="../media/image77.wmf"/><Relationship Id="rId4" Type="http://schemas.openxmlformats.org/officeDocument/2006/relationships/oleObject" Target="../embeddings/oleObject84.bin"/><Relationship Id="rId9" Type="http://schemas.openxmlformats.org/officeDocument/2006/relationships/image" Target="../media/image79.wmf"/></Relationships>
</file>

<file path=ppt/slides/_rels/slide18.xml.rels><?xml version="1.0" encoding="UTF-8" standalone="yes"?>
<Relationships xmlns="http://schemas.openxmlformats.org/package/2006/relationships"><Relationship Id="rId8" Type="http://schemas.openxmlformats.org/officeDocument/2006/relationships/image" Target="../media/image83.wmf"/><Relationship Id="rId3" Type="http://schemas.openxmlformats.org/officeDocument/2006/relationships/oleObject" Target="../embeddings/oleObject87.bin"/><Relationship Id="rId7" Type="http://schemas.openxmlformats.org/officeDocument/2006/relationships/oleObject" Target="../embeddings/oleObject89.bin"/><Relationship Id="rId12" Type="http://schemas.openxmlformats.org/officeDocument/2006/relationships/image" Target="../media/image85.wmf"/><Relationship Id="rId2" Type="http://schemas.openxmlformats.org/officeDocument/2006/relationships/slideLayout" Target="../slideLayouts/slideLayout13.xml"/><Relationship Id="rId1" Type="http://schemas.openxmlformats.org/officeDocument/2006/relationships/vmlDrawing" Target="../drawings/vmlDrawing11.vml"/><Relationship Id="rId6" Type="http://schemas.openxmlformats.org/officeDocument/2006/relationships/image" Target="../media/image82.wmf"/><Relationship Id="rId11" Type="http://schemas.openxmlformats.org/officeDocument/2006/relationships/oleObject" Target="../embeddings/oleObject91.bin"/><Relationship Id="rId5" Type="http://schemas.openxmlformats.org/officeDocument/2006/relationships/oleObject" Target="../embeddings/oleObject88.bin"/><Relationship Id="rId10" Type="http://schemas.openxmlformats.org/officeDocument/2006/relationships/image" Target="../media/image84.wmf"/><Relationship Id="rId4" Type="http://schemas.openxmlformats.org/officeDocument/2006/relationships/image" Target="../media/image81.wmf"/><Relationship Id="rId9" Type="http://schemas.openxmlformats.org/officeDocument/2006/relationships/oleObject" Target="../embeddings/oleObject90.bin"/></Relationships>
</file>

<file path=ppt/slides/_rels/slide19.xml.rels><?xml version="1.0" encoding="UTF-8" standalone="yes"?>
<Relationships xmlns="http://schemas.openxmlformats.org/package/2006/relationships"><Relationship Id="rId8" Type="http://schemas.openxmlformats.org/officeDocument/2006/relationships/oleObject" Target="../embeddings/oleObject94.bin"/><Relationship Id="rId3" Type="http://schemas.openxmlformats.org/officeDocument/2006/relationships/oleObject" Target="../embeddings/oleObject92.bin"/><Relationship Id="rId7" Type="http://schemas.openxmlformats.org/officeDocument/2006/relationships/image" Target="../media/image89.jpeg"/><Relationship Id="rId2" Type="http://schemas.openxmlformats.org/officeDocument/2006/relationships/slideLayout" Target="../slideLayouts/slideLayout13.xml"/><Relationship Id="rId1" Type="http://schemas.openxmlformats.org/officeDocument/2006/relationships/vmlDrawing" Target="../drawings/vmlDrawing12.vml"/><Relationship Id="rId6" Type="http://schemas.openxmlformats.org/officeDocument/2006/relationships/image" Target="../media/image87.wmf"/><Relationship Id="rId5" Type="http://schemas.openxmlformats.org/officeDocument/2006/relationships/oleObject" Target="../embeddings/oleObject93.bin"/><Relationship Id="rId4" Type="http://schemas.openxmlformats.org/officeDocument/2006/relationships/image" Target="../media/image86.wmf"/><Relationship Id="rId9" Type="http://schemas.openxmlformats.org/officeDocument/2006/relationships/image" Target="../media/image88.wmf"/></Relationships>
</file>

<file path=ppt/slides/_rels/slide2.xml.rels><?xml version="1.0" encoding="UTF-8" standalone="yes"?>
<Relationships xmlns="http://schemas.openxmlformats.org/package/2006/relationships"><Relationship Id="rId3" Type="http://schemas.openxmlformats.org/officeDocument/2006/relationships/slide" Target="slide3.xml"/><Relationship Id="rId2" Type="http://schemas.openxmlformats.org/officeDocument/2006/relationships/image" Target="../media/image11.gif"/><Relationship Id="rId1" Type="http://schemas.openxmlformats.org/officeDocument/2006/relationships/slideLayout" Target="../slideLayouts/slideLayout13.xml"/><Relationship Id="rId6" Type="http://schemas.openxmlformats.org/officeDocument/2006/relationships/slide" Target="slide25.xml"/><Relationship Id="rId5" Type="http://schemas.openxmlformats.org/officeDocument/2006/relationships/slide" Target="slide18.xml"/><Relationship Id="rId4" Type="http://schemas.openxmlformats.org/officeDocument/2006/relationships/slide" Target="slide12.xml"/></Relationships>
</file>

<file path=ppt/slides/_rels/slide20.xml.rels><?xml version="1.0" encoding="UTF-8" standalone="yes"?>
<Relationships xmlns="http://schemas.openxmlformats.org/package/2006/relationships"><Relationship Id="rId8" Type="http://schemas.openxmlformats.org/officeDocument/2006/relationships/image" Target="../media/image92.wmf"/><Relationship Id="rId13" Type="http://schemas.openxmlformats.org/officeDocument/2006/relationships/oleObject" Target="../embeddings/oleObject101.bin"/><Relationship Id="rId18" Type="http://schemas.openxmlformats.org/officeDocument/2006/relationships/image" Target="../media/image96.wmf"/><Relationship Id="rId26" Type="http://schemas.openxmlformats.org/officeDocument/2006/relationships/oleObject" Target="../embeddings/oleObject108.bin"/><Relationship Id="rId3" Type="http://schemas.openxmlformats.org/officeDocument/2006/relationships/oleObject" Target="../embeddings/oleObject95.bin"/><Relationship Id="rId21" Type="http://schemas.openxmlformats.org/officeDocument/2006/relationships/oleObject" Target="../embeddings/oleObject105.bin"/><Relationship Id="rId34" Type="http://schemas.openxmlformats.org/officeDocument/2006/relationships/oleObject" Target="../embeddings/oleObject113.bin"/><Relationship Id="rId7" Type="http://schemas.openxmlformats.org/officeDocument/2006/relationships/oleObject" Target="../embeddings/oleObject97.bin"/><Relationship Id="rId12" Type="http://schemas.openxmlformats.org/officeDocument/2006/relationships/oleObject" Target="../embeddings/oleObject100.bin"/><Relationship Id="rId17" Type="http://schemas.openxmlformats.org/officeDocument/2006/relationships/oleObject" Target="../embeddings/oleObject103.bin"/><Relationship Id="rId25" Type="http://schemas.openxmlformats.org/officeDocument/2006/relationships/oleObject" Target="../embeddings/oleObject107.bin"/><Relationship Id="rId33" Type="http://schemas.openxmlformats.org/officeDocument/2006/relationships/image" Target="../media/image102.wmf"/><Relationship Id="rId2" Type="http://schemas.openxmlformats.org/officeDocument/2006/relationships/slideLayout" Target="../slideLayouts/slideLayout13.xml"/><Relationship Id="rId16" Type="http://schemas.openxmlformats.org/officeDocument/2006/relationships/image" Target="../media/image95.wmf"/><Relationship Id="rId20" Type="http://schemas.openxmlformats.org/officeDocument/2006/relationships/image" Target="../media/image97.wmf"/><Relationship Id="rId29" Type="http://schemas.openxmlformats.org/officeDocument/2006/relationships/image" Target="../media/image100.wmf"/><Relationship Id="rId1" Type="http://schemas.openxmlformats.org/officeDocument/2006/relationships/vmlDrawing" Target="../drawings/vmlDrawing13.vml"/><Relationship Id="rId6" Type="http://schemas.openxmlformats.org/officeDocument/2006/relationships/image" Target="../media/image91.wmf"/><Relationship Id="rId11" Type="http://schemas.openxmlformats.org/officeDocument/2006/relationships/oleObject" Target="../embeddings/oleObject99.bin"/><Relationship Id="rId24" Type="http://schemas.openxmlformats.org/officeDocument/2006/relationships/image" Target="../media/image99.wmf"/><Relationship Id="rId32" Type="http://schemas.openxmlformats.org/officeDocument/2006/relationships/oleObject" Target="../embeddings/oleObject112.bin"/><Relationship Id="rId37" Type="http://schemas.openxmlformats.org/officeDocument/2006/relationships/image" Target="../media/image104.wmf"/><Relationship Id="rId5" Type="http://schemas.openxmlformats.org/officeDocument/2006/relationships/oleObject" Target="../embeddings/oleObject96.bin"/><Relationship Id="rId15" Type="http://schemas.openxmlformats.org/officeDocument/2006/relationships/oleObject" Target="../embeddings/oleObject102.bin"/><Relationship Id="rId23" Type="http://schemas.openxmlformats.org/officeDocument/2006/relationships/oleObject" Target="../embeddings/oleObject106.bin"/><Relationship Id="rId28" Type="http://schemas.openxmlformats.org/officeDocument/2006/relationships/oleObject" Target="../embeddings/oleObject110.bin"/><Relationship Id="rId36" Type="http://schemas.openxmlformats.org/officeDocument/2006/relationships/oleObject" Target="../embeddings/oleObject114.bin"/><Relationship Id="rId10" Type="http://schemas.openxmlformats.org/officeDocument/2006/relationships/image" Target="../media/image93.wmf"/><Relationship Id="rId19" Type="http://schemas.openxmlformats.org/officeDocument/2006/relationships/oleObject" Target="../embeddings/oleObject104.bin"/><Relationship Id="rId31" Type="http://schemas.openxmlformats.org/officeDocument/2006/relationships/image" Target="../media/image101.wmf"/><Relationship Id="rId4" Type="http://schemas.openxmlformats.org/officeDocument/2006/relationships/image" Target="../media/image90.wmf"/><Relationship Id="rId9" Type="http://schemas.openxmlformats.org/officeDocument/2006/relationships/oleObject" Target="../embeddings/oleObject98.bin"/><Relationship Id="rId14" Type="http://schemas.openxmlformats.org/officeDocument/2006/relationships/image" Target="../media/image94.wmf"/><Relationship Id="rId22" Type="http://schemas.openxmlformats.org/officeDocument/2006/relationships/image" Target="../media/image98.wmf"/><Relationship Id="rId27" Type="http://schemas.openxmlformats.org/officeDocument/2006/relationships/oleObject" Target="../embeddings/oleObject109.bin"/><Relationship Id="rId30" Type="http://schemas.openxmlformats.org/officeDocument/2006/relationships/oleObject" Target="../embeddings/oleObject111.bin"/><Relationship Id="rId35" Type="http://schemas.openxmlformats.org/officeDocument/2006/relationships/image" Target="../media/image103.wmf"/></Relationships>
</file>

<file path=ppt/slides/_rels/slide21.xml.rels><?xml version="1.0" encoding="UTF-8" standalone="yes"?>
<Relationships xmlns="http://schemas.openxmlformats.org/package/2006/relationships"><Relationship Id="rId8" Type="http://schemas.openxmlformats.org/officeDocument/2006/relationships/image" Target="../media/image106.wmf"/><Relationship Id="rId13" Type="http://schemas.openxmlformats.org/officeDocument/2006/relationships/oleObject" Target="../embeddings/oleObject120.bin"/><Relationship Id="rId18" Type="http://schemas.openxmlformats.org/officeDocument/2006/relationships/image" Target="../media/image109.wmf"/><Relationship Id="rId26" Type="http://schemas.openxmlformats.org/officeDocument/2006/relationships/image" Target="../media/image95.wmf"/><Relationship Id="rId3" Type="http://schemas.openxmlformats.org/officeDocument/2006/relationships/oleObject" Target="../embeddings/oleObject115.bin"/><Relationship Id="rId21" Type="http://schemas.openxmlformats.org/officeDocument/2006/relationships/oleObject" Target="../embeddings/oleObject124.bin"/><Relationship Id="rId34" Type="http://schemas.openxmlformats.org/officeDocument/2006/relationships/oleObject" Target="../embeddings/oleObject131.bin"/><Relationship Id="rId7" Type="http://schemas.openxmlformats.org/officeDocument/2006/relationships/oleObject" Target="../embeddings/oleObject117.bin"/><Relationship Id="rId12" Type="http://schemas.openxmlformats.org/officeDocument/2006/relationships/image" Target="../media/image108.wmf"/><Relationship Id="rId17" Type="http://schemas.openxmlformats.org/officeDocument/2006/relationships/oleObject" Target="../embeddings/oleObject122.bin"/><Relationship Id="rId25" Type="http://schemas.openxmlformats.org/officeDocument/2006/relationships/oleObject" Target="../embeddings/oleObject126.bin"/><Relationship Id="rId33" Type="http://schemas.openxmlformats.org/officeDocument/2006/relationships/image" Target="../media/image113.wmf"/><Relationship Id="rId2" Type="http://schemas.openxmlformats.org/officeDocument/2006/relationships/slideLayout" Target="../slideLayouts/slideLayout13.xml"/><Relationship Id="rId16" Type="http://schemas.openxmlformats.org/officeDocument/2006/relationships/image" Target="../media/image91.wmf"/><Relationship Id="rId20" Type="http://schemas.openxmlformats.org/officeDocument/2006/relationships/image" Target="../media/image98.wmf"/><Relationship Id="rId29" Type="http://schemas.openxmlformats.org/officeDocument/2006/relationships/image" Target="../media/image111.wmf"/><Relationship Id="rId1" Type="http://schemas.openxmlformats.org/officeDocument/2006/relationships/vmlDrawing" Target="../drawings/vmlDrawing14.vml"/><Relationship Id="rId6" Type="http://schemas.openxmlformats.org/officeDocument/2006/relationships/image" Target="../media/image105.wmf"/><Relationship Id="rId11" Type="http://schemas.openxmlformats.org/officeDocument/2006/relationships/oleObject" Target="../embeddings/oleObject119.bin"/><Relationship Id="rId24" Type="http://schemas.openxmlformats.org/officeDocument/2006/relationships/image" Target="../media/image110.wmf"/><Relationship Id="rId32" Type="http://schemas.openxmlformats.org/officeDocument/2006/relationships/oleObject" Target="../embeddings/oleObject130.bin"/><Relationship Id="rId5" Type="http://schemas.openxmlformats.org/officeDocument/2006/relationships/oleObject" Target="../embeddings/oleObject116.bin"/><Relationship Id="rId15" Type="http://schemas.openxmlformats.org/officeDocument/2006/relationships/oleObject" Target="../embeddings/oleObject121.bin"/><Relationship Id="rId23" Type="http://schemas.openxmlformats.org/officeDocument/2006/relationships/oleObject" Target="../embeddings/oleObject125.bin"/><Relationship Id="rId28" Type="http://schemas.openxmlformats.org/officeDocument/2006/relationships/oleObject" Target="../embeddings/oleObject128.bin"/><Relationship Id="rId36" Type="http://schemas.openxmlformats.org/officeDocument/2006/relationships/oleObject" Target="../embeddings/oleObject133.bin"/><Relationship Id="rId10" Type="http://schemas.openxmlformats.org/officeDocument/2006/relationships/image" Target="../media/image107.wmf"/><Relationship Id="rId19" Type="http://schemas.openxmlformats.org/officeDocument/2006/relationships/oleObject" Target="../embeddings/oleObject123.bin"/><Relationship Id="rId31" Type="http://schemas.openxmlformats.org/officeDocument/2006/relationships/image" Target="../media/image112.wmf"/><Relationship Id="rId4" Type="http://schemas.openxmlformats.org/officeDocument/2006/relationships/image" Target="../media/image103.wmf"/><Relationship Id="rId9" Type="http://schemas.openxmlformats.org/officeDocument/2006/relationships/oleObject" Target="../embeddings/oleObject118.bin"/><Relationship Id="rId14" Type="http://schemas.openxmlformats.org/officeDocument/2006/relationships/image" Target="../media/image90.wmf"/><Relationship Id="rId22" Type="http://schemas.openxmlformats.org/officeDocument/2006/relationships/image" Target="../media/image99.wmf"/><Relationship Id="rId27" Type="http://schemas.openxmlformats.org/officeDocument/2006/relationships/oleObject" Target="../embeddings/oleObject127.bin"/><Relationship Id="rId30" Type="http://schemas.openxmlformats.org/officeDocument/2006/relationships/oleObject" Target="../embeddings/oleObject129.bin"/><Relationship Id="rId35" Type="http://schemas.openxmlformats.org/officeDocument/2006/relationships/oleObject" Target="../embeddings/oleObject132.bin"/></Relationships>
</file>

<file path=ppt/slides/_rels/slide22.xml.rels><?xml version="1.0" encoding="UTF-8" standalone="yes"?>
<Relationships xmlns="http://schemas.openxmlformats.org/package/2006/relationships"><Relationship Id="rId8" Type="http://schemas.openxmlformats.org/officeDocument/2006/relationships/image" Target="../media/image115.wmf"/><Relationship Id="rId13" Type="http://schemas.openxmlformats.org/officeDocument/2006/relationships/oleObject" Target="../embeddings/oleObject139.bin"/><Relationship Id="rId18" Type="http://schemas.openxmlformats.org/officeDocument/2006/relationships/image" Target="../media/image120.wmf"/><Relationship Id="rId26" Type="http://schemas.openxmlformats.org/officeDocument/2006/relationships/image" Target="../media/image124.wmf"/><Relationship Id="rId3" Type="http://schemas.openxmlformats.org/officeDocument/2006/relationships/oleObject" Target="../embeddings/oleObject134.bin"/><Relationship Id="rId21" Type="http://schemas.openxmlformats.org/officeDocument/2006/relationships/oleObject" Target="../embeddings/oleObject143.bin"/><Relationship Id="rId7" Type="http://schemas.openxmlformats.org/officeDocument/2006/relationships/oleObject" Target="../embeddings/oleObject136.bin"/><Relationship Id="rId12" Type="http://schemas.openxmlformats.org/officeDocument/2006/relationships/image" Target="../media/image117.wmf"/><Relationship Id="rId17" Type="http://schemas.openxmlformats.org/officeDocument/2006/relationships/oleObject" Target="../embeddings/oleObject141.bin"/><Relationship Id="rId25" Type="http://schemas.openxmlformats.org/officeDocument/2006/relationships/oleObject" Target="../embeddings/oleObject145.bin"/><Relationship Id="rId2" Type="http://schemas.openxmlformats.org/officeDocument/2006/relationships/slideLayout" Target="../slideLayouts/slideLayout13.xml"/><Relationship Id="rId16" Type="http://schemas.openxmlformats.org/officeDocument/2006/relationships/image" Target="../media/image119.wmf"/><Relationship Id="rId20" Type="http://schemas.openxmlformats.org/officeDocument/2006/relationships/image" Target="../media/image121.wmf"/><Relationship Id="rId1" Type="http://schemas.openxmlformats.org/officeDocument/2006/relationships/vmlDrawing" Target="../drawings/vmlDrawing15.vml"/><Relationship Id="rId6" Type="http://schemas.openxmlformats.org/officeDocument/2006/relationships/image" Target="../media/image114.wmf"/><Relationship Id="rId11" Type="http://schemas.openxmlformats.org/officeDocument/2006/relationships/oleObject" Target="../embeddings/oleObject138.bin"/><Relationship Id="rId24" Type="http://schemas.openxmlformats.org/officeDocument/2006/relationships/image" Target="../media/image123.wmf"/><Relationship Id="rId5" Type="http://schemas.openxmlformats.org/officeDocument/2006/relationships/oleObject" Target="../embeddings/oleObject135.bin"/><Relationship Id="rId15" Type="http://schemas.openxmlformats.org/officeDocument/2006/relationships/oleObject" Target="../embeddings/oleObject140.bin"/><Relationship Id="rId23" Type="http://schemas.openxmlformats.org/officeDocument/2006/relationships/oleObject" Target="../embeddings/oleObject144.bin"/><Relationship Id="rId10" Type="http://schemas.openxmlformats.org/officeDocument/2006/relationships/image" Target="../media/image116.wmf"/><Relationship Id="rId19" Type="http://schemas.openxmlformats.org/officeDocument/2006/relationships/oleObject" Target="../embeddings/oleObject142.bin"/><Relationship Id="rId4" Type="http://schemas.openxmlformats.org/officeDocument/2006/relationships/image" Target="../media/image88.wmf"/><Relationship Id="rId9" Type="http://schemas.openxmlformats.org/officeDocument/2006/relationships/oleObject" Target="../embeddings/oleObject137.bin"/><Relationship Id="rId14" Type="http://schemas.openxmlformats.org/officeDocument/2006/relationships/image" Target="../media/image118.wmf"/><Relationship Id="rId22" Type="http://schemas.openxmlformats.org/officeDocument/2006/relationships/image" Target="../media/image122.wmf"/></Relationships>
</file>

<file path=ppt/slides/_rels/slide23.xml.rels><?xml version="1.0" encoding="UTF-8" standalone="yes"?>
<Relationships xmlns="http://schemas.openxmlformats.org/package/2006/relationships"><Relationship Id="rId8" Type="http://schemas.openxmlformats.org/officeDocument/2006/relationships/oleObject" Target="../embeddings/oleObject148.bin"/><Relationship Id="rId13" Type="http://schemas.openxmlformats.org/officeDocument/2006/relationships/image" Target="../media/image129.wmf"/><Relationship Id="rId18" Type="http://schemas.openxmlformats.org/officeDocument/2006/relationships/oleObject" Target="../embeddings/oleObject153.bin"/><Relationship Id="rId26" Type="http://schemas.openxmlformats.org/officeDocument/2006/relationships/oleObject" Target="../embeddings/oleObject157.bin"/><Relationship Id="rId3" Type="http://schemas.openxmlformats.org/officeDocument/2006/relationships/notesSlide" Target="../notesSlides/notesSlide4.xml"/><Relationship Id="rId21" Type="http://schemas.openxmlformats.org/officeDocument/2006/relationships/image" Target="../media/image133.wmf"/><Relationship Id="rId34" Type="http://schemas.openxmlformats.org/officeDocument/2006/relationships/oleObject" Target="../embeddings/oleObject161.bin"/><Relationship Id="rId7" Type="http://schemas.openxmlformats.org/officeDocument/2006/relationships/image" Target="../media/image126.wmf"/><Relationship Id="rId12" Type="http://schemas.openxmlformats.org/officeDocument/2006/relationships/oleObject" Target="../embeddings/oleObject150.bin"/><Relationship Id="rId17" Type="http://schemas.openxmlformats.org/officeDocument/2006/relationships/image" Target="../media/image131.wmf"/><Relationship Id="rId25" Type="http://schemas.openxmlformats.org/officeDocument/2006/relationships/image" Target="../media/image135.wmf"/><Relationship Id="rId33" Type="http://schemas.openxmlformats.org/officeDocument/2006/relationships/image" Target="../media/image139.wmf"/><Relationship Id="rId2" Type="http://schemas.openxmlformats.org/officeDocument/2006/relationships/slideLayout" Target="../slideLayouts/slideLayout13.xml"/><Relationship Id="rId16" Type="http://schemas.openxmlformats.org/officeDocument/2006/relationships/oleObject" Target="../embeddings/oleObject152.bin"/><Relationship Id="rId20" Type="http://schemas.openxmlformats.org/officeDocument/2006/relationships/oleObject" Target="../embeddings/oleObject154.bin"/><Relationship Id="rId29" Type="http://schemas.openxmlformats.org/officeDocument/2006/relationships/image" Target="../media/image137.wmf"/><Relationship Id="rId1" Type="http://schemas.openxmlformats.org/officeDocument/2006/relationships/vmlDrawing" Target="../drawings/vmlDrawing16.vml"/><Relationship Id="rId6" Type="http://schemas.openxmlformats.org/officeDocument/2006/relationships/oleObject" Target="../embeddings/oleObject147.bin"/><Relationship Id="rId11" Type="http://schemas.openxmlformats.org/officeDocument/2006/relationships/image" Target="../media/image128.wmf"/><Relationship Id="rId24" Type="http://schemas.openxmlformats.org/officeDocument/2006/relationships/oleObject" Target="../embeddings/oleObject156.bin"/><Relationship Id="rId32" Type="http://schemas.openxmlformats.org/officeDocument/2006/relationships/oleObject" Target="../embeddings/oleObject160.bin"/><Relationship Id="rId5" Type="http://schemas.openxmlformats.org/officeDocument/2006/relationships/image" Target="../media/image125.wmf"/><Relationship Id="rId15" Type="http://schemas.openxmlformats.org/officeDocument/2006/relationships/image" Target="../media/image130.wmf"/><Relationship Id="rId23" Type="http://schemas.openxmlformats.org/officeDocument/2006/relationships/image" Target="../media/image134.wmf"/><Relationship Id="rId28" Type="http://schemas.openxmlformats.org/officeDocument/2006/relationships/oleObject" Target="../embeddings/oleObject158.bin"/><Relationship Id="rId10" Type="http://schemas.openxmlformats.org/officeDocument/2006/relationships/oleObject" Target="../embeddings/oleObject149.bin"/><Relationship Id="rId19" Type="http://schemas.openxmlformats.org/officeDocument/2006/relationships/image" Target="../media/image132.wmf"/><Relationship Id="rId31" Type="http://schemas.openxmlformats.org/officeDocument/2006/relationships/image" Target="../media/image138.wmf"/><Relationship Id="rId4" Type="http://schemas.openxmlformats.org/officeDocument/2006/relationships/oleObject" Target="../embeddings/oleObject146.bin"/><Relationship Id="rId9" Type="http://schemas.openxmlformats.org/officeDocument/2006/relationships/image" Target="../media/image127.wmf"/><Relationship Id="rId14" Type="http://schemas.openxmlformats.org/officeDocument/2006/relationships/oleObject" Target="../embeddings/oleObject151.bin"/><Relationship Id="rId22" Type="http://schemas.openxmlformats.org/officeDocument/2006/relationships/oleObject" Target="../embeddings/oleObject155.bin"/><Relationship Id="rId27" Type="http://schemas.openxmlformats.org/officeDocument/2006/relationships/image" Target="../media/image136.wmf"/><Relationship Id="rId30" Type="http://schemas.openxmlformats.org/officeDocument/2006/relationships/oleObject" Target="../embeddings/oleObject159.bin"/><Relationship Id="rId35" Type="http://schemas.openxmlformats.org/officeDocument/2006/relationships/image" Target="../media/image140.wmf"/></Relationships>
</file>

<file path=ppt/slides/_rels/slide24.xml.rels><?xml version="1.0" encoding="UTF-8" standalone="yes"?>
<Relationships xmlns="http://schemas.openxmlformats.org/package/2006/relationships"><Relationship Id="rId8" Type="http://schemas.openxmlformats.org/officeDocument/2006/relationships/image" Target="../media/image143.wmf"/><Relationship Id="rId13" Type="http://schemas.openxmlformats.org/officeDocument/2006/relationships/oleObject" Target="../embeddings/oleObject167.bin"/><Relationship Id="rId18" Type="http://schemas.openxmlformats.org/officeDocument/2006/relationships/image" Target="../media/image134.wmf"/><Relationship Id="rId3" Type="http://schemas.openxmlformats.org/officeDocument/2006/relationships/oleObject" Target="../embeddings/oleObject162.bin"/><Relationship Id="rId21" Type="http://schemas.openxmlformats.org/officeDocument/2006/relationships/oleObject" Target="../embeddings/oleObject171.bin"/><Relationship Id="rId7" Type="http://schemas.openxmlformats.org/officeDocument/2006/relationships/oleObject" Target="../embeddings/oleObject164.bin"/><Relationship Id="rId12" Type="http://schemas.openxmlformats.org/officeDocument/2006/relationships/image" Target="../media/image145.wmf"/><Relationship Id="rId17" Type="http://schemas.openxmlformats.org/officeDocument/2006/relationships/oleObject" Target="../embeddings/oleObject169.bin"/><Relationship Id="rId2" Type="http://schemas.openxmlformats.org/officeDocument/2006/relationships/slideLayout" Target="../slideLayouts/slideLayout13.xml"/><Relationship Id="rId16" Type="http://schemas.openxmlformats.org/officeDocument/2006/relationships/image" Target="../media/image133.wmf"/><Relationship Id="rId20" Type="http://schemas.openxmlformats.org/officeDocument/2006/relationships/image" Target="../media/image147.wmf"/><Relationship Id="rId1" Type="http://schemas.openxmlformats.org/officeDocument/2006/relationships/vmlDrawing" Target="../drawings/vmlDrawing17.vml"/><Relationship Id="rId6" Type="http://schemas.openxmlformats.org/officeDocument/2006/relationships/image" Target="../media/image142.wmf"/><Relationship Id="rId11" Type="http://schemas.openxmlformats.org/officeDocument/2006/relationships/oleObject" Target="../embeddings/oleObject166.bin"/><Relationship Id="rId5" Type="http://schemas.openxmlformats.org/officeDocument/2006/relationships/oleObject" Target="../embeddings/oleObject163.bin"/><Relationship Id="rId15" Type="http://schemas.openxmlformats.org/officeDocument/2006/relationships/oleObject" Target="../embeddings/oleObject168.bin"/><Relationship Id="rId10" Type="http://schemas.openxmlformats.org/officeDocument/2006/relationships/image" Target="../media/image144.wmf"/><Relationship Id="rId19" Type="http://schemas.openxmlformats.org/officeDocument/2006/relationships/oleObject" Target="../embeddings/oleObject170.bin"/><Relationship Id="rId4" Type="http://schemas.openxmlformats.org/officeDocument/2006/relationships/image" Target="../media/image141.wmf"/><Relationship Id="rId9" Type="http://schemas.openxmlformats.org/officeDocument/2006/relationships/oleObject" Target="../embeddings/oleObject165.bin"/><Relationship Id="rId14" Type="http://schemas.openxmlformats.org/officeDocument/2006/relationships/image" Target="../media/image146.wmf"/><Relationship Id="rId22" Type="http://schemas.openxmlformats.org/officeDocument/2006/relationships/image" Target="../media/image148.wmf"/></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6.xml.rels><?xml version="1.0" encoding="UTF-8" standalone="yes"?>
<Relationships xmlns="http://schemas.openxmlformats.org/package/2006/relationships"><Relationship Id="rId8" Type="http://schemas.openxmlformats.org/officeDocument/2006/relationships/image" Target="../media/image150.wmf"/><Relationship Id="rId13" Type="http://schemas.openxmlformats.org/officeDocument/2006/relationships/oleObject" Target="../embeddings/oleObject176.bin"/><Relationship Id="rId18" Type="http://schemas.openxmlformats.org/officeDocument/2006/relationships/oleObject" Target="../embeddings/oleObject179.bin"/><Relationship Id="rId26" Type="http://schemas.openxmlformats.org/officeDocument/2006/relationships/image" Target="../media/image158.wmf"/><Relationship Id="rId3" Type="http://schemas.openxmlformats.org/officeDocument/2006/relationships/image" Target="../media/image159.jpeg"/><Relationship Id="rId21" Type="http://schemas.openxmlformats.org/officeDocument/2006/relationships/oleObject" Target="../embeddings/oleObject181.bin"/><Relationship Id="rId7" Type="http://schemas.openxmlformats.org/officeDocument/2006/relationships/oleObject" Target="../embeddings/oleObject173.bin"/><Relationship Id="rId12" Type="http://schemas.openxmlformats.org/officeDocument/2006/relationships/image" Target="../media/image152.wmf"/><Relationship Id="rId17" Type="http://schemas.openxmlformats.org/officeDocument/2006/relationships/image" Target="../media/image154.wmf"/><Relationship Id="rId25" Type="http://schemas.openxmlformats.org/officeDocument/2006/relationships/oleObject" Target="../embeddings/oleObject183.bin"/><Relationship Id="rId2" Type="http://schemas.openxmlformats.org/officeDocument/2006/relationships/slideLayout" Target="../slideLayouts/slideLayout13.xml"/><Relationship Id="rId16" Type="http://schemas.openxmlformats.org/officeDocument/2006/relationships/oleObject" Target="../embeddings/oleObject178.bin"/><Relationship Id="rId20" Type="http://schemas.openxmlformats.org/officeDocument/2006/relationships/oleObject" Target="../embeddings/oleObject180.bin"/><Relationship Id="rId1" Type="http://schemas.openxmlformats.org/officeDocument/2006/relationships/vmlDrawing" Target="../drawings/vmlDrawing18.vml"/><Relationship Id="rId6" Type="http://schemas.openxmlformats.org/officeDocument/2006/relationships/image" Target="../media/image149.wmf"/><Relationship Id="rId11" Type="http://schemas.openxmlformats.org/officeDocument/2006/relationships/oleObject" Target="../embeddings/oleObject175.bin"/><Relationship Id="rId24" Type="http://schemas.openxmlformats.org/officeDocument/2006/relationships/image" Target="../media/image157.wmf"/><Relationship Id="rId5" Type="http://schemas.openxmlformats.org/officeDocument/2006/relationships/oleObject" Target="../embeddings/oleObject172.bin"/><Relationship Id="rId15" Type="http://schemas.openxmlformats.org/officeDocument/2006/relationships/image" Target="../media/image153.wmf"/><Relationship Id="rId23" Type="http://schemas.openxmlformats.org/officeDocument/2006/relationships/oleObject" Target="../embeddings/oleObject182.bin"/><Relationship Id="rId10" Type="http://schemas.openxmlformats.org/officeDocument/2006/relationships/image" Target="../media/image151.wmf"/><Relationship Id="rId19" Type="http://schemas.openxmlformats.org/officeDocument/2006/relationships/image" Target="../media/image155.wmf"/><Relationship Id="rId4" Type="http://schemas.openxmlformats.org/officeDocument/2006/relationships/image" Target="../media/image160.jpeg"/><Relationship Id="rId9" Type="http://schemas.openxmlformats.org/officeDocument/2006/relationships/oleObject" Target="../embeddings/oleObject174.bin"/><Relationship Id="rId14" Type="http://schemas.openxmlformats.org/officeDocument/2006/relationships/oleObject" Target="../embeddings/oleObject177.bin"/><Relationship Id="rId22" Type="http://schemas.openxmlformats.org/officeDocument/2006/relationships/image" Target="../media/image156.wmf"/></Relationships>
</file>

<file path=ppt/slides/_rels/slide27.xml.rels><?xml version="1.0" encoding="UTF-8" standalone="yes"?>
<Relationships xmlns="http://schemas.openxmlformats.org/package/2006/relationships"><Relationship Id="rId8" Type="http://schemas.openxmlformats.org/officeDocument/2006/relationships/image" Target="../media/image163.wmf"/><Relationship Id="rId13" Type="http://schemas.openxmlformats.org/officeDocument/2006/relationships/oleObject" Target="../embeddings/oleObject189.bin"/><Relationship Id="rId18" Type="http://schemas.openxmlformats.org/officeDocument/2006/relationships/image" Target="../media/image168.wmf"/><Relationship Id="rId3" Type="http://schemas.openxmlformats.org/officeDocument/2006/relationships/oleObject" Target="../embeddings/oleObject184.bin"/><Relationship Id="rId21" Type="http://schemas.openxmlformats.org/officeDocument/2006/relationships/oleObject" Target="../embeddings/oleObject193.bin"/><Relationship Id="rId7" Type="http://schemas.openxmlformats.org/officeDocument/2006/relationships/oleObject" Target="../embeddings/oleObject186.bin"/><Relationship Id="rId12" Type="http://schemas.openxmlformats.org/officeDocument/2006/relationships/image" Target="../media/image165.wmf"/><Relationship Id="rId17" Type="http://schemas.openxmlformats.org/officeDocument/2006/relationships/oleObject" Target="../embeddings/oleObject191.bin"/><Relationship Id="rId25" Type="http://schemas.openxmlformats.org/officeDocument/2006/relationships/image" Target="../media/image171.wmf"/><Relationship Id="rId2" Type="http://schemas.openxmlformats.org/officeDocument/2006/relationships/slideLayout" Target="../slideLayouts/slideLayout13.xml"/><Relationship Id="rId16" Type="http://schemas.openxmlformats.org/officeDocument/2006/relationships/image" Target="../media/image167.wmf"/><Relationship Id="rId20" Type="http://schemas.openxmlformats.org/officeDocument/2006/relationships/image" Target="../media/image169.wmf"/><Relationship Id="rId1" Type="http://schemas.openxmlformats.org/officeDocument/2006/relationships/vmlDrawing" Target="../drawings/vmlDrawing19.vml"/><Relationship Id="rId6" Type="http://schemas.openxmlformats.org/officeDocument/2006/relationships/image" Target="../media/image162.wmf"/><Relationship Id="rId11" Type="http://schemas.openxmlformats.org/officeDocument/2006/relationships/oleObject" Target="../embeddings/oleObject188.bin"/><Relationship Id="rId24" Type="http://schemas.openxmlformats.org/officeDocument/2006/relationships/oleObject" Target="../embeddings/oleObject194.bin"/><Relationship Id="rId5" Type="http://schemas.openxmlformats.org/officeDocument/2006/relationships/oleObject" Target="../embeddings/oleObject185.bin"/><Relationship Id="rId15" Type="http://schemas.openxmlformats.org/officeDocument/2006/relationships/oleObject" Target="../embeddings/oleObject190.bin"/><Relationship Id="rId23" Type="http://schemas.openxmlformats.org/officeDocument/2006/relationships/image" Target="../media/image172.jpeg"/><Relationship Id="rId10" Type="http://schemas.openxmlformats.org/officeDocument/2006/relationships/image" Target="../media/image164.wmf"/><Relationship Id="rId19" Type="http://schemas.openxmlformats.org/officeDocument/2006/relationships/oleObject" Target="../embeddings/oleObject192.bin"/><Relationship Id="rId4" Type="http://schemas.openxmlformats.org/officeDocument/2006/relationships/image" Target="../media/image161.wmf"/><Relationship Id="rId9" Type="http://schemas.openxmlformats.org/officeDocument/2006/relationships/oleObject" Target="../embeddings/oleObject187.bin"/><Relationship Id="rId14" Type="http://schemas.openxmlformats.org/officeDocument/2006/relationships/image" Target="../media/image166.wmf"/><Relationship Id="rId22" Type="http://schemas.openxmlformats.org/officeDocument/2006/relationships/image" Target="../media/image170.wmf"/></Relationships>
</file>

<file path=ppt/slides/_rels/slide28.xml.rels><?xml version="1.0" encoding="UTF-8" standalone="yes"?>
<Relationships xmlns="http://schemas.openxmlformats.org/package/2006/relationships"><Relationship Id="rId8" Type="http://schemas.openxmlformats.org/officeDocument/2006/relationships/oleObject" Target="../embeddings/oleObject197.bin"/><Relationship Id="rId13" Type="http://schemas.openxmlformats.org/officeDocument/2006/relationships/image" Target="../media/image177.wmf"/><Relationship Id="rId3" Type="http://schemas.openxmlformats.org/officeDocument/2006/relationships/notesSlide" Target="../notesSlides/notesSlide5.xml"/><Relationship Id="rId7" Type="http://schemas.openxmlformats.org/officeDocument/2006/relationships/image" Target="../media/image174.wmf"/><Relationship Id="rId12" Type="http://schemas.openxmlformats.org/officeDocument/2006/relationships/oleObject" Target="../embeddings/oleObject199.bin"/><Relationship Id="rId2" Type="http://schemas.openxmlformats.org/officeDocument/2006/relationships/slideLayout" Target="../slideLayouts/slideLayout13.xml"/><Relationship Id="rId1" Type="http://schemas.openxmlformats.org/officeDocument/2006/relationships/vmlDrawing" Target="../drawings/vmlDrawing20.vml"/><Relationship Id="rId6" Type="http://schemas.openxmlformats.org/officeDocument/2006/relationships/oleObject" Target="../embeddings/oleObject196.bin"/><Relationship Id="rId11" Type="http://schemas.openxmlformats.org/officeDocument/2006/relationships/image" Target="../media/image176.wmf"/><Relationship Id="rId5" Type="http://schemas.openxmlformats.org/officeDocument/2006/relationships/image" Target="../media/image173.wmf"/><Relationship Id="rId15" Type="http://schemas.openxmlformats.org/officeDocument/2006/relationships/image" Target="../media/image178.wmf"/><Relationship Id="rId10" Type="http://schemas.openxmlformats.org/officeDocument/2006/relationships/oleObject" Target="../embeddings/oleObject198.bin"/><Relationship Id="rId4" Type="http://schemas.openxmlformats.org/officeDocument/2006/relationships/oleObject" Target="../embeddings/oleObject195.bin"/><Relationship Id="rId9" Type="http://schemas.openxmlformats.org/officeDocument/2006/relationships/image" Target="../media/image175.wmf"/><Relationship Id="rId14" Type="http://schemas.openxmlformats.org/officeDocument/2006/relationships/oleObject" Target="../embeddings/oleObject200.bin"/></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8" Type="http://schemas.openxmlformats.org/officeDocument/2006/relationships/oleObject" Target="../embeddings/oleObject3.bin"/><Relationship Id="rId13" Type="http://schemas.openxmlformats.org/officeDocument/2006/relationships/image" Target="../media/image16.wmf"/><Relationship Id="rId18" Type="http://schemas.openxmlformats.org/officeDocument/2006/relationships/oleObject" Target="../embeddings/oleObject8.bin"/><Relationship Id="rId26" Type="http://schemas.openxmlformats.org/officeDocument/2006/relationships/oleObject" Target="../embeddings/oleObject14.bin"/><Relationship Id="rId3" Type="http://schemas.openxmlformats.org/officeDocument/2006/relationships/notesSlide" Target="../notesSlides/notesSlide2.xml"/><Relationship Id="rId21" Type="http://schemas.openxmlformats.org/officeDocument/2006/relationships/image" Target="../media/image19.wmf"/><Relationship Id="rId7" Type="http://schemas.openxmlformats.org/officeDocument/2006/relationships/image" Target="../media/image13.wmf"/><Relationship Id="rId12" Type="http://schemas.openxmlformats.org/officeDocument/2006/relationships/oleObject" Target="../embeddings/oleObject5.bin"/><Relationship Id="rId17" Type="http://schemas.openxmlformats.org/officeDocument/2006/relationships/image" Target="../media/image18.wmf"/><Relationship Id="rId25" Type="http://schemas.openxmlformats.org/officeDocument/2006/relationships/oleObject" Target="../embeddings/oleObject13.bin"/><Relationship Id="rId2" Type="http://schemas.openxmlformats.org/officeDocument/2006/relationships/slideLayout" Target="../slideLayouts/slideLayout13.xml"/><Relationship Id="rId16" Type="http://schemas.openxmlformats.org/officeDocument/2006/relationships/oleObject" Target="../embeddings/oleObject7.bin"/><Relationship Id="rId20" Type="http://schemas.openxmlformats.org/officeDocument/2006/relationships/oleObject" Target="../embeddings/oleObject10.bin"/><Relationship Id="rId29" Type="http://schemas.openxmlformats.org/officeDocument/2006/relationships/image" Target="../media/image22.wmf"/><Relationship Id="rId1" Type="http://schemas.openxmlformats.org/officeDocument/2006/relationships/vmlDrawing" Target="../drawings/vmlDrawing1.vml"/><Relationship Id="rId6" Type="http://schemas.openxmlformats.org/officeDocument/2006/relationships/oleObject" Target="../embeddings/oleObject2.bin"/><Relationship Id="rId11" Type="http://schemas.openxmlformats.org/officeDocument/2006/relationships/image" Target="../media/image15.wmf"/><Relationship Id="rId24" Type="http://schemas.openxmlformats.org/officeDocument/2006/relationships/oleObject" Target="../embeddings/oleObject12.bin"/><Relationship Id="rId5" Type="http://schemas.openxmlformats.org/officeDocument/2006/relationships/image" Target="../media/image12.wmf"/><Relationship Id="rId15" Type="http://schemas.openxmlformats.org/officeDocument/2006/relationships/image" Target="../media/image17.wmf"/><Relationship Id="rId23" Type="http://schemas.openxmlformats.org/officeDocument/2006/relationships/image" Target="../media/image20.wmf"/><Relationship Id="rId28" Type="http://schemas.openxmlformats.org/officeDocument/2006/relationships/oleObject" Target="../embeddings/oleObject15.bin"/><Relationship Id="rId10" Type="http://schemas.openxmlformats.org/officeDocument/2006/relationships/oleObject" Target="../embeddings/oleObject4.bin"/><Relationship Id="rId19" Type="http://schemas.openxmlformats.org/officeDocument/2006/relationships/oleObject" Target="../embeddings/oleObject9.bin"/><Relationship Id="rId4" Type="http://schemas.openxmlformats.org/officeDocument/2006/relationships/oleObject" Target="../embeddings/oleObject1.bin"/><Relationship Id="rId9" Type="http://schemas.openxmlformats.org/officeDocument/2006/relationships/image" Target="../media/image14.wmf"/><Relationship Id="rId14" Type="http://schemas.openxmlformats.org/officeDocument/2006/relationships/oleObject" Target="../embeddings/oleObject6.bin"/><Relationship Id="rId22" Type="http://schemas.openxmlformats.org/officeDocument/2006/relationships/oleObject" Target="../embeddings/oleObject11.bin"/><Relationship Id="rId27" Type="http://schemas.openxmlformats.org/officeDocument/2006/relationships/image" Target="../media/image21.wmf"/></Relationships>
</file>

<file path=ppt/slides/_rels/slide6.xml.rels><?xml version="1.0" encoding="UTF-8" standalone="yes"?>
<Relationships xmlns="http://schemas.openxmlformats.org/package/2006/relationships"><Relationship Id="rId8" Type="http://schemas.openxmlformats.org/officeDocument/2006/relationships/image" Target="../media/image24.wmf"/><Relationship Id="rId3" Type="http://schemas.openxmlformats.org/officeDocument/2006/relationships/oleObject" Target="../embeddings/oleObject16.bin"/><Relationship Id="rId7" Type="http://schemas.openxmlformats.org/officeDocument/2006/relationships/oleObject" Target="../embeddings/oleObject18.bin"/><Relationship Id="rId12" Type="http://schemas.openxmlformats.org/officeDocument/2006/relationships/image" Target="../media/image19.wmf"/><Relationship Id="rId2" Type="http://schemas.openxmlformats.org/officeDocument/2006/relationships/slideLayout" Target="../slideLayouts/slideLayout13.xml"/><Relationship Id="rId1" Type="http://schemas.openxmlformats.org/officeDocument/2006/relationships/vmlDrawing" Target="../drawings/vmlDrawing2.vml"/><Relationship Id="rId6" Type="http://schemas.openxmlformats.org/officeDocument/2006/relationships/image" Target="../media/image23.wmf"/><Relationship Id="rId11" Type="http://schemas.openxmlformats.org/officeDocument/2006/relationships/oleObject" Target="../embeddings/oleObject20.bin"/><Relationship Id="rId5" Type="http://schemas.openxmlformats.org/officeDocument/2006/relationships/oleObject" Target="../embeddings/oleObject17.bin"/><Relationship Id="rId10" Type="http://schemas.openxmlformats.org/officeDocument/2006/relationships/image" Target="../media/image25.wmf"/><Relationship Id="rId4" Type="http://schemas.openxmlformats.org/officeDocument/2006/relationships/image" Target="../media/image20.wmf"/><Relationship Id="rId9" Type="http://schemas.openxmlformats.org/officeDocument/2006/relationships/oleObject" Target="../embeddings/oleObject19.bin"/></Relationships>
</file>

<file path=ppt/slides/_rels/slide7.xml.rels><?xml version="1.0" encoding="UTF-8" standalone="yes"?>
<Relationships xmlns="http://schemas.openxmlformats.org/package/2006/relationships"><Relationship Id="rId8" Type="http://schemas.openxmlformats.org/officeDocument/2006/relationships/image" Target="../media/image19.wmf"/><Relationship Id="rId3" Type="http://schemas.openxmlformats.org/officeDocument/2006/relationships/oleObject" Target="../embeddings/oleObject21.bin"/><Relationship Id="rId7" Type="http://schemas.openxmlformats.org/officeDocument/2006/relationships/oleObject" Target="../embeddings/oleObject23.bin"/><Relationship Id="rId2" Type="http://schemas.openxmlformats.org/officeDocument/2006/relationships/slideLayout" Target="../slideLayouts/slideLayout13.xml"/><Relationship Id="rId1" Type="http://schemas.openxmlformats.org/officeDocument/2006/relationships/vmlDrawing" Target="../drawings/vmlDrawing3.vml"/><Relationship Id="rId6" Type="http://schemas.openxmlformats.org/officeDocument/2006/relationships/image" Target="../media/image26.wmf"/><Relationship Id="rId5" Type="http://schemas.openxmlformats.org/officeDocument/2006/relationships/oleObject" Target="../embeddings/oleObject22.bin"/><Relationship Id="rId4" Type="http://schemas.openxmlformats.org/officeDocument/2006/relationships/image" Target="../media/image24.wmf"/></Relationships>
</file>

<file path=ppt/slides/_rels/slide8.xml.rels><?xml version="1.0" encoding="UTF-8" standalone="yes"?>
<Relationships xmlns="http://schemas.openxmlformats.org/package/2006/relationships"><Relationship Id="rId8" Type="http://schemas.openxmlformats.org/officeDocument/2006/relationships/image" Target="../media/image28.wmf"/><Relationship Id="rId13" Type="http://schemas.openxmlformats.org/officeDocument/2006/relationships/oleObject" Target="../embeddings/oleObject29.bin"/><Relationship Id="rId18" Type="http://schemas.openxmlformats.org/officeDocument/2006/relationships/image" Target="../media/image33.wmf"/><Relationship Id="rId26" Type="http://schemas.openxmlformats.org/officeDocument/2006/relationships/image" Target="../media/image37.wmf"/><Relationship Id="rId3" Type="http://schemas.openxmlformats.org/officeDocument/2006/relationships/oleObject" Target="../embeddings/oleObject24.bin"/><Relationship Id="rId21" Type="http://schemas.openxmlformats.org/officeDocument/2006/relationships/oleObject" Target="../embeddings/oleObject33.bin"/><Relationship Id="rId34" Type="http://schemas.openxmlformats.org/officeDocument/2006/relationships/oleObject" Target="../embeddings/oleObject40.bin"/><Relationship Id="rId7" Type="http://schemas.openxmlformats.org/officeDocument/2006/relationships/oleObject" Target="../embeddings/oleObject26.bin"/><Relationship Id="rId12" Type="http://schemas.openxmlformats.org/officeDocument/2006/relationships/image" Target="../media/image30.wmf"/><Relationship Id="rId17" Type="http://schemas.openxmlformats.org/officeDocument/2006/relationships/oleObject" Target="../embeddings/oleObject31.bin"/><Relationship Id="rId25" Type="http://schemas.openxmlformats.org/officeDocument/2006/relationships/oleObject" Target="../embeddings/oleObject35.bin"/><Relationship Id="rId33" Type="http://schemas.openxmlformats.org/officeDocument/2006/relationships/image" Target="../media/image40.wmf"/><Relationship Id="rId2" Type="http://schemas.openxmlformats.org/officeDocument/2006/relationships/slideLayout" Target="../slideLayouts/slideLayout13.xml"/><Relationship Id="rId16" Type="http://schemas.openxmlformats.org/officeDocument/2006/relationships/image" Target="../media/image32.wmf"/><Relationship Id="rId20" Type="http://schemas.openxmlformats.org/officeDocument/2006/relationships/image" Target="../media/image34.wmf"/><Relationship Id="rId29" Type="http://schemas.openxmlformats.org/officeDocument/2006/relationships/oleObject" Target="../embeddings/oleObject37.bin"/><Relationship Id="rId1" Type="http://schemas.openxmlformats.org/officeDocument/2006/relationships/vmlDrawing" Target="../drawings/vmlDrawing4.vml"/><Relationship Id="rId6" Type="http://schemas.openxmlformats.org/officeDocument/2006/relationships/image" Target="../media/image27.wmf"/><Relationship Id="rId11" Type="http://schemas.openxmlformats.org/officeDocument/2006/relationships/oleObject" Target="../embeddings/oleObject28.bin"/><Relationship Id="rId24" Type="http://schemas.openxmlformats.org/officeDocument/2006/relationships/image" Target="../media/image36.wmf"/><Relationship Id="rId32" Type="http://schemas.openxmlformats.org/officeDocument/2006/relationships/oleObject" Target="../embeddings/oleObject39.bin"/><Relationship Id="rId5" Type="http://schemas.openxmlformats.org/officeDocument/2006/relationships/oleObject" Target="../embeddings/oleObject25.bin"/><Relationship Id="rId15" Type="http://schemas.openxmlformats.org/officeDocument/2006/relationships/oleObject" Target="../embeddings/oleObject30.bin"/><Relationship Id="rId23" Type="http://schemas.openxmlformats.org/officeDocument/2006/relationships/oleObject" Target="../embeddings/oleObject34.bin"/><Relationship Id="rId28" Type="http://schemas.openxmlformats.org/officeDocument/2006/relationships/image" Target="../media/image38.wmf"/><Relationship Id="rId36" Type="http://schemas.openxmlformats.org/officeDocument/2006/relationships/image" Target="../media/image41.wmf"/><Relationship Id="rId10" Type="http://schemas.openxmlformats.org/officeDocument/2006/relationships/image" Target="../media/image29.wmf"/><Relationship Id="rId19" Type="http://schemas.openxmlformats.org/officeDocument/2006/relationships/oleObject" Target="../embeddings/oleObject32.bin"/><Relationship Id="rId31" Type="http://schemas.openxmlformats.org/officeDocument/2006/relationships/image" Target="../media/image39.wmf"/><Relationship Id="rId4" Type="http://schemas.openxmlformats.org/officeDocument/2006/relationships/image" Target="../media/image17.wmf"/><Relationship Id="rId9" Type="http://schemas.openxmlformats.org/officeDocument/2006/relationships/oleObject" Target="../embeddings/oleObject27.bin"/><Relationship Id="rId14" Type="http://schemas.openxmlformats.org/officeDocument/2006/relationships/image" Target="../media/image31.wmf"/><Relationship Id="rId22" Type="http://schemas.openxmlformats.org/officeDocument/2006/relationships/image" Target="../media/image35.wmf"/><Relationship Id="rId27" Type="http://schemas.openxmlformats.org/officeDocument/2006/relationships/oleObject" Target="../embeddings/oleObject36.bin"/><Relationship Id="rId30" Type="http://schemas.openxmlformats.org/officeDocument/2006/relationships/oleObject" Target="../embeddings/oleObject38.bin"/><Relationship Id="rId35" Type="http://schemas.openxmlformats.org/officeDocument/2006/relationships/oleObject" Target="../embeddings/oleObject41.bin"/></Relationships>
</file>

<file path=ppt/slides/_rels/slide9.xml.rels><?xml version="1.0" encoding="UTF-8" standalone="yes"?>
<Relationships xmlns="http://schemas.openxmlformats.org/package/2006/relationships"><Relationship Id="rId8" Type="http://schemas.openxmlformats.org/officeDocument/2006/relationships/oleObject" Target="../embeddings/oleObject44.bin"/><Relationship Id="rId13" Type="http://schemas.openxmlformats.org/officeDocument/2006/relationships/image" Target="../media/image15.wmf"/><Relationship Id="rId18" Type="http://schemas.openxmlformats.org/officeDocument/2006/relationships/oleObject" Target="../embeddings/oleObject49.bin"/><Relationship Id="rId26" Type="http://schemas.openxmlformats.org/officeDocument/2006/relationships/oleObject" Target="../embeddings/oleObject53.bin"/><Relationship Id="rId3" Type="http://schemas.openxmlformats.org/officeDocument/2006/relationships/notesSlide" Target="../notesSlides/notesSlide3.xml"/><Relationship Id="rId21" Type="http://schemas.openxmlformats.org/officeDocument/2006/relationships/image" Target="../media/image47.wmf"/><Relationship Id="rId7" Type="http://schemas.openxmlformats.org/officeDocument/2006/relationships/image" Target="../media/image42.wmf"/><Relationship Id="rId12" Type="http://schemas.openxmlformats.org/officeDocument/2006/relationships/oleObject" Target="../embeddings/oleObject46.bin"/><Relationship Id="rId17" Type="http://schemas.openxmlformats.org/officeDocument/2006/relationships/image" Target="../media/image37.wmf"/><Relationship Id="rId25" Type="http://schemas.openxmlformats.org/officeDocument/2006/relationships/image" Target="../media/image30.wmf"/><Relationship Id="rId2" Type="http://schemas.openxmlformats.org/officeDocument/2006/relationships/slideLayout" Target="../slideLayouts/slideLayout13.xml"/><Relationship Id="rId16" Type="http://schemas.openxmlformats.org/officeDocument/2006/relationships/oleObject" Target="../embeddings/oleObject48.bin"/><Relationship Id="rId20" Type="http://schemas.openxmlformats.org/officeDocument/2006/relationships/oleObject" Target="../embeddings/oleObject50.bin"/><Relationship Id="rId1" Type="http://schemas.openxmlformats.org/officeDocument/2006/relationships/vmlDrawing" Target="../drawings/vmlDrawing5.vml"/><Relationship Id="rId6" Type="http://schemas.openxmlformats.org/officeDocument/2006/relationships/oleObject" Target="../embeddings/oleObject43.bin"/><Relationship Id="rId11" Type="http://schemas.openxmlformats.org/officeDocument/2006/relationships/image" Target="../media/image44.wmf"/><Relationship Id="rId24" Type="http://schemas.openxmlformats.org/officeDocument/2006/relationships/oleObject" Target="../embeddings/oleObject52.bin"/><Relationship Id="rId5" Type="http://schemas.openxmlformats.org/officeDocument/2006/relationships/image" Target="../media/image40.wmf"/><Relationship Id="rId15" Type="http://schemas.openxmlformats.org/officeDocument/2006/relationships/image" Target="../media/image45.wmf"/><Relationship Id="rId23" Type="http://schemas.openxmlformats.org/officeDocument/2006/relationships/image" Target="../media/image32.wmf"/><Relationship Id="rId10" Type="http://schemas.openxmlformats.org/officeDocument/2006/relationships/oleObject" Target="../embeddings/oleObject45.bin"/><Relationship Id="rId19" Type="http://schemas.openxmlformats.org/officeDocument/2006/relationships/image" Target="../media/image46.wmf"/><Relationship Id="rId4" Type="http://schemas.openxmlformats.org/officeDocument/2006/relationships/oleObject" Target="../embeddings/oleObject42.bin"/><Relationship Id="rId9" Type="http://schemas.openxmlformats.org/officeDocument/2006/relationships/image" Target="../media/image43.wmf"/><Relationship Id="rId14" Type="http://schemas.openxmlformats.org/officeDocument/2006/relationships/oleObject" Target="../embeddings/oleObject47.bin"/><Relationship Id="rId22" Type="http://schemas.openxmlformats.org/officeDocument/2006/relationships/oleObject" Target="../embeddings/oleObject51.bin"/></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srcRect/>
          <a:tile tx="0" ty="0" sx="100000" sy="100000" flip="none" algn="tl"/>
        </a:blipFill>
        <a:effectLst/>
      </p:bgPr>
    </p:bg>
    <p:spTree>
      <p:nvGrpSpPr>
        <p:cNvPr id="1" name=""/>
        <p:cNvGrpSpPr/>
        <p:nvPr/>
      </p:nvGrpSpPr>
      <p:grpSpPr>
        <a:xfrm>
          <a:off x="0" y="0"/>
          <a:ext cx="0" cy="0"/>
          <a:chOff x="0" y="0"/>
          <a:chExt cx="0" cy="0"/>
        </a:xfrm>
      </p:grpSpPr>
      <p:sp>
        <p:nvSpPr>
          <p:cNvPr id="20482" name="Rectangle 2"/>
          <p:cNvSpPr>
            <a:spLocks noGrp="1" noChangeArrowheads="1"/>
          </p:cNvSpPr>
          <p:nvPr>
            <p:ph type="ctrTitle"/>
          </p:nvPr>
        </p:nvSpPr>
        <p:spPr>
          <a:xfrm>
            <a:off x="609600" y="2590800"/>
            <a:ext cx="7772400" cy="2381250"/>
          </a:xfrm>
        </p:spPr>
        <p:txBody>
          <a:bodyPr/>
          <a:lstStyle/>
          <a:p>
            <a:pPr algn="ctr">
              <a:lnSpc>
                <a:spcPct val="105000"/>
              </a:lnSpc>
            </a:pPr>
            <a:r>
              <a:rPr lang="zh-CN" altLang="en-US" sz="2800" dirty="0" smtClean="0">
                <a:latin typeface="宋体" charset="-122"/>
                <a:ea typeface="宋体" charset="-122"/>
              </a:rPr>
              <a:t/>
            </a:r>
            <a:br>
              <a:rPr lang="zh-CN" altLang="en-US" sz="2800" dirty="0" smtClean="0">
                <a:latin typeface="宋体" charset="-122"/>
                <a:ea typeface="宋体" charset="-122"/>
              </a:rPr>
            </a:br>
            <a:r>
              <a:rPr lang="zh-CN" altLang="en-US" sz="4400" dirty="0">
                <a:latin typeface="宋体" charset="-122"/>
                <a:ea typeface="宋体" charset="-122"/>
              </a:rPr>
              <a:t>投资组合模型</a:t>
            </a:r>
            <a:r>
              <a:rPr lang="zh-CN" altLang="en-US" sz="2800" dirty="0" smtClean="0">
                <a:latin typeface="宋体" charset="-122"/>
                <a:ea typeface="宋体" charset="-122"/>
              </a:rPr>
              <a:t/>
            </a:r>
            <a:br>
              <a:rPr lang="zh-CN" altLang="en-US" sz="2800" dirty="0" smtClean="0">
                <a:latin typeface="宋体" charset="-122"/>
                <a:ea typeface="宋体" charset="-122"/>
              </a:rPr>
            </a:br>
            <a:r>
              <a:rPr lang="zh-CN" altLang="en-US" sz="2800" dirty="0" smtClean="0">
                <a:latin typeface="宋体" charset="-122"/>
                <a:ea typeface="宋体" charset="-122"/>
              </a:rPr>
              <a:t>             </a:t>
            </a:r>
            <a:br>
              <a:rPr lang="zh-CN" altLang="en-US" sz="2800" dirty="0" smtClean="0">
                <a:latin typeface="宋体" charset="-122"/>
                <a:ea typeface="宋体" charset="-122"/>
              </a:rPr>
            </a:br>
            <a:r>
              <a:rPr lang="zh-CN" altLang="en-US" sz="2800" dirty="0" smtClean="0">
                <a:latin typeface="宋体" charset="-122"/>
                <a:ea typeface="宋体" charset="-122"/>
              </a:rPr>
              <a:t>            </a:t>
            </a:r>
            <a:r>
              <a:rPr lang="zh-CN" altLang="en-US" sz="2000" dirty="0" smtClean="0">
                <a:latin typeface="宋体" charset="-122"/>
                <a:ea typeface="宋体" charset="-122"/>
              </a:rPr>
              <a:t>天津财经大学中国经济统计研究中心</a:t>
            </a:r>
            <a:br>
              <a:rPr lang="zh-CN" altLang="en-US" sz="2000" dirty="0" smtClean="0">
                <a:latin typeface="宋体" charset="-122"/>
                <a:ea typeface="宋体" charset="-122"/>
              </a:rPr>
            </a:br>
            <a:r>
              <a:rPr lang="zh-CN" altLang="en-US" sz="2000" dirty="0" smtClean="0">
                <a:latin typeface="宋体" charset="-122"/>
                <a:ea typeface="宋体" charset="-122"/>
              </a:rPr>
              <a:t>                                           李腊生</a:t>
            </a:r>
            <a:r>
              <a:rPr lang="zh-CN" altLang="en-US" sz="2400" dirty="0" smtClean="0">
                <a:latin typeface="宋体" charset="-122"/>
                <a:ea typeface="宋体" charset="-122"/>
              </a:rPr>
              <a:t/>
            </a:r>
            <a:br>
              <a:rPr lang="zh-CN" altLang="en-US" sz="2400" dirty="0" smtClean="0">
                <a:latin typeface="宋体" charset="-122"/>
                <a:ea typeface="宋体" charset="-122"/>
              </a:rPr>
            </a:br>
            <a:endParaRPr lang="zh-CN" altLang="en-US" sz="2000" dirty="0" smtClean="0">
              <a:latin typeface="宋体" charset="-122"/>
              <a:ea typeface="宋体" charset="-122"/>
            </a:endParaRPr>
          </a:p>
        </p:txBody>
      </p:sp>
      <p:sp>
        <p:nvSpPr>
          <p:cNvPr id="20483" name="Rectangle 3"/>
          <p:cNvSpPr>
            <a:spLocks noGrp="1" noChangeArrowheads="1"/>
          </p:cNvSpPr>
          <p:nvPr>
            <p:ph type="subTitle" idx="1"/>
          </p:nvPr>
        </p:nvSpPr>
        <p:spPr bwMode="auto">
          <a:xfrm flipH="1" flipV="1">
            <a:off x="9372600" y="6858000"/>
            <a:ext cx="76200" cy="76200"/>
          </a:xfrm>
          <a:solidFill>
            <a:srgbClr val="FFFFFF"/>
          </a:solidFill>
          <a:ln>
            <a:solidFill>
              <a:srgbClr val="000000"/>
            </a:solidFill>
            <a:miter lim="800000"/>
            <a:headEnd/>
            <a:tailEnd/>
          </a:ln>
        </p:spPr>
        <p:txBody>
          <a:bodyPr vert="horz" wrap="square" lIns="91440" tIns="45720" rIns="91440" bIns="45720" numCol="1" anchor="t" anchorCtr="0" compatLnSpc="1">
            <a:prstTxWarp prst="textNoShape">
              <a:avLst/>
            </a:prstTxWarp>
          </a:bodyPr>
          <a:lstStyle/>
          <a:p>
            <a:pPr algn="r">
              <a:lnSpc>
                <a:spcPct val="80000"/>
              </a:lnSpc>
            </a:pPr>
            <a:endParaRPr lang="zh-CN" altLang="zh-CN" sz="800" smtClean="0">
              <a:latin typeface="宋体" charset="-122"/>
            </a:endParaRPr>
          </a:p>
          <a:p>
            <a:pPr algn="r">
              <a:lnSpc>
                <a:spcPct val="80000"/>
              </a:lnSpc>
            </a:pPr>
            <a:r>
              <a:rPr lang="zh-CN" altLang="zh-CN" sz="800" smtClean="0">
                <a:latin typeface="宋体" charset="-122"/>
              </a:rPr>
              <a:t>                                      </a:t>
            </a:r>
          </a:p>
          <a:p>
            <a:pPr>
              <a:lnSpc>
                <a:spcPct val="80000"/>
              </a:lnSpc>
            </a:pPr>
            <a:endParaRPr lang="zh-CN" altLang="zh-CN" sz="900" smtClean="0"/>
          </a:p>
          <a:p>
            <a:pPr>
              <a:lnSpc>
                <a:spcPct val="80000"/>
              </a:lnSpc>
            </a:pPr>
            <a:endParaRPr lang="zh-CN" altLang="zh-CN" sz="900" smtClean="0"/>
          </a:p>
        </p:txBody>
      </p:sp>
    </p:spTree>
    <p:extLst>
      <p:ext uri="{BB962C8B-B14F-4D97-AF65-F5344CB8AC3E}">
        <p14:creationId xmlns:p14="http://schemas.microsoft.com/office/powerpoint/2010/main" val="3311472190"/>
      </p:ext>
    </p:extLst>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Rectangle 2" descr="10%"/>
          <p:cNvSpPr>
            <a:spLocks noGrp="1" noChangeArrowheads="1"/>
          </p:cNvSpPr>
          <p:nvPr>
            <p:ph type="title"/>
          </p:nvPr>
        </p:nvSpPr>
        <p:spPr>
          <a:xfrm>
            <a:off x="775618" y="939867"/>
            <a:ext cx="6019800" cy="609600"/>
          </a:xfrm>
        </p:spPr>
        <p:txBody>
          <a:bodyPr/>
          <a:lstStyle/>
          <a:p>
            <a:pPr>
              <a:defRPr/>
            </a:pPr>
            <a:r>
              <a:rPr lang="zh-CN" altLang="en-US" sz="2800" b="0" dirty="0" smtClean="0">
                <a:effectLst>
                  <a:outerShdw blurRad="38100" dist="38100" dir="2700000" algn="tl">
                    <a:srgbClr val="C0C0C0"/>
                  </a:outerShdw>
                </a:effectLst>
                <a:latin typeface="+mj-ea"/>
              </a:rPr>
              <a:t>第一节 风险</a:t>
            </a:r>
            <a:r>
              <a:rPr lang="zh-CN" altLang="en-US" sz="2800" b="0" dirty="0">
                <a:effectLst>
                  <a:outerShdw blurRad="38100" dist="38100" dir="2700000" algn="tl">
                    <a:srgbClr val="C0C0C0"/>
                  </a:outerShdw>
                </a:effectLst>
                <a:latin typeface="+mj-ea"/>
              </a:rPr>
              <a:t>分散与相关分析</a:t>
            </a:r>
            <a:endParaRPr lang="zh-CN" altLang="zh-CN" sz="2800" b="0" dirty="0">
              <a:effectLst>
                <a:outerShdw blurRad="38100" dist="38100" dir="2700000" algn="tl">
                  <a:srgbClr val="C0C0C0"/>
                </a:outerShdw>
              </a:effectLst>
              <a:latin typeface="+mj-ea"/>
            </a:endParaRPr>
          </a:p>
        </p:txBody>
      </p:sp>
      <p:sp>
        <p:nvSpPr>
          <p:cNvPr id="22543" name="Text Box 16"/>
          <p:cNvSpPr txBox="1">
            <a:spLocks noChangeArrowheads="1"/>
          </p:cNvSpPr>
          <p:nvPr/>
        </p:nvSpPr>
        <p:spPr bwMode="auto">
          <a:xfrm>
            <a:off x="801360" y="457200"/>
            <a:ext cx="762000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4800">
                <a:solidFill>
                  <a:schemeClr val="tx1"/>
                </a:solidFill>
                <a:latin typeface="Arial" charset="0"/>
                <a:ea typeface="宋体" charset="-122"/>
              </a:defRPr>
            </a:lvl1pPr>
            <a:lvl2pPr marL="742950" indent="-285750" eaLnBrk="0" hangingPunct="0">
              <a:defRPr sz="4800">
                <a:solidFill>
                  <a:schemeClr val="tx1"/>
                </a:solidFill>
                <a:latin typeface="Arial" charset="0"/>
                <a:ea typeface="宋体" charset="-122"/>
              </a:defRPr>
            </a:lvl2pPr>
            <a:lvl3pPr marL="1143000" indent="-228600" eaLnBrk="0" hangingPunct="0">
              <a:defRPr sz="4800">
                <a:solidFill>
                  <a:schemeClr val="tx1"/>
                </a:solidFill>
                <a:latin typeface="Arial" charset="0"/>
                <a:ea typeface="宋体" charset="-122"/>
              </a:defRPr>
            </a:lvl3pPr>
            <a:lvl4pPr marL="1600200" indent="-228600" eaLnBrk="0" hangingPunct="0">
              <a:defRPr sz="4800">
                <a:solidFill>
                  <a:schemeClr val="tx1"/>
                </a:solidFill>
                <a:latin typeface="Arial" charset="0"/>
                <a:ea typeface="宋体" charset="-122"/>
              </a:defRPr>
            </a:lvl4pPr>
            <a:lvl5pPr marL="2057400" indent="-228600" eaLnBrk="0" hangingPunct="0">
              <a:defRPr sz="4800">
                <a:solidFill>
                  <a:schemeClr val="tx1"/>
                </a:solidFill>
                <a:latin typeface="Arial" charset="0"/>
                <a:ea typeface="宋体" charset="-122"/>
              </a:defRPr>
            </a:lvl5pPr>
            <a:lvl6pPr marL="2514600" indent="-228600" eaLnBrk="0" fontAlgn="base" hangingPunct="0">
              <a:spcBef>
                <a:spcPct val="0"/>
              </a:spcBef>
              <a:spcAft>
                <a:spcPct val="0"/>
              </a:spcAft>
              <a:defRPr sz="4800">
                <a:solidFill>
                  <a:schemeClr val="tx1"/>
                </a:solidFill>
                <a:latin typeface="Arial" charset="0"/>
                <a:ea typeface="宋体" charset="-122"/>
              </a:defRPr>
            </a:lvl6pPr>
            <a:lvl7pPr marL="2971800" indent="-228600" eaLnBrk="0" fontAlgn="base" hangingPunct="0">
              <a:spcBef>
                <a:spcPct val="0"/>
              </a:spcBef>
              <a:spcAft>
                <a:spcPct val="0"/>
              </a:spcAft>
              <a:defRPr sz="4800">
                <a:solidFill>
                  <a:schemeClr val="tx1"/>
                </a:solidFill>
                <a:latin typeface="Arial" charset="0"/>
                <a:ea typeface="宋体" charset="-122"/>
              </a:defRPr>
            </a:lvl7pPr>
            <a:lvl8pPr marL="3429000" indent="-228600" eaLnBrk="0" fontAlgn="base" hangingPunct="0">
              <a:spcBef>
                <a:spcPct val="0"/>
              </a:spcBef>
              <a:spcAft>
                <a:spcPct val="0"/>
              </a:spcAft>
              <a:defRPr sz="4800">
                <a:solidFill>
                  <a:schemeClr val="tx1"/>
                </a:solidFill>
                <a:latin typeface="Arial" charset="0"/>
                <a:ea typeface="宋体" charset="-122"/>
              </a:defRPr>
            </a:lvl8pPr>
            <a:lvl9pPr marL="3886200" indent="-228600" eaLnBrk="0" fontAlgn="base" hangingPunct="0">
              <a:spcBef>
                <a:spcPct val="0"/>
              </a:spcBef>
              <a:spcAft>
                <a:spcPct val="0"/>
              </a:spcAft>
              <a:defRPr sz="4800">
                <a:solidFill>
                  <a:schemeClr val="tx1"/>
                </a:solidFill>
                <a:latin typeface="Arial" charset="0"/>
                <a:ea typeface="宋体" charset="-122"/>
              </a:defRPr>
            </a:lvl9pPr>
          </a:lstStyle>
          <a:p>
            <a:pPr algn="ctr" fontAlgn="base">
              <a:spcBef>
                <a:spcPct val="50000"/>
              </a:spcBef>
              <a:spcAft>
                <a:spcPct val="0"/>
              </a:spcAft>
              <a:buClr>
                <a:srgbClr val="FFFF66"/>
              </a:buClr>
              <a:buFont typeface="Wingdings" pitchFamily="2" charset="2"/>
              <a:buNone/>
            </a:pPr>
            <a:r>
              <a:rPr lang="zh-CN" altLang="en-US" sz="2400" b="1" dirty="0" smtClean="0">
                <a:solidFill>
                  <a:srgbClr val="0033CC"/>
                </a:solidFill>
              </a:rPr>
              <a:t>第五章</a:t>
            </a:r>
            <a:r>
              <a:rPr lang="zh-CN" altLang="en-US" sz="2400" b="1" dirty="0" smtClean="0">
                <a:solidFill>
                  <a:srgbClr val="0033CC"/>
                </a:solidFill>
                <a:latin typeface="华文中宋" pitchFamily="2" charset="-122"/>
                <a:ea typeface="华文中宋" pitchFamily="2" charset="-122"/>
              </a:rPr>
              <a:t>  </a:t>
            </a:r>
            <a:r>
              <a:rPr lang="zh-CN" altLang="en-US" sz="2400" dirty="0" smtClean="0">
                <a:solidFill>
                  <a:srgbClr val="0033CC"/>
                </a:solidFill>
                <a:latin typeface="华文中宋" pitchFamily="2" charset="-122"/>
                <a:ea typeface="华文中宋" pitchFamily="2" charset="-122"/>
              </a:rPr>
              <a:t>投资组合模型</a:t>
            </a:r>
          </a:p>
        </p:txBody>
      </p:sp>
      <p:sp>
        <p:nvSpPr>
          <p:cNvPr id="22" name="Text Box 9"/>
          <p:cNvSpPr txBox="1">
            <a:spLocks noChangeArrowheads="1"/>
          </p:cNvSpPr>
          <p:nvPr/>
        </p:nvSpPr>
        <p:spPr bwMode="auto">
          <a:xfrm>
            <a:off x="990600" y="1600201"/>
            <a:ext cx="6029672" cy="461665"/>
          </a:xfrm>
          <a:prstGeom prst="rect">
            <a:avLst/>
          </a:prstGeom>
          <a:noFill/>
          <a:ln w="9525">
            <a:noFill/>
            <a:miter lim="800000"/>
            <a:headEnd/>
            <a:tailEnd/>
          </a:ln>
          <a:effectLst/>
        </p:spPr>
        <p:txBody>
          <a:bodyPr wrap="square">
            <a:spAutoFit/>
          </a:bodyPr>
          <a:lstStyle/>
          <a:p>
            <a:pPr eaLnBrk="0" hangingPunct="0">
              <a:spcBef>
                <a:spcPct val="50000"/>
              </a:spcBef>
              <a:buClr>
                <a:srgbClr val="000000"/>
              </a:buClr>
              <a:buFont typeface="Wingdings" pitchFamily="2" charset="2"/>
              <a:buChar char="v"/>
              <a:defRPr/>
            </a:pPr>
            <a:r>
              <a:rPr lang="zh-CN" altLang="zh-CN" sz="2400" b="1" dirty="0"/>
              <a:t>系统风险与非系统风险</a:t>
            </a:r>
            <a:endParaRPr lang="zh-CN" altLang="en-US" sz="2400" b="1" dirty="0">
              <a:solidFill>
                <a:srgbClr val="000000"/>
              </a:solidFill>
              <a:latin typeface="华文中宋"/>
              <a:ea typeface="华文中宋"/>
            </a:endParaRPr>
          </a:p>
        </p:txBody>
      </p:sp>
      <p:sp>
        <p:nvSpPr>
          <p:cNvPr id="2"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5" name="Rectangle 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7" name="Rectangle 8"/>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9" name="Rectangle 10"/>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11" name="Rectangle 1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28" name="Rectangle 1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30" name="Rectangle 18"/>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107520" name="Rectangle 20"/>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3" name="TextBox 2"/>
          <p:cNvSpPr txBox="1"/>
          <p:nvPr/>
        </p:nvSpPr>
        <p:spPr>
          <a:xfrm>
            <a:off x="539552" y="2061866"/>
            <a:ext cx="8280920" cy="4401205"/>
          </a:xfrm>
          <a:prstGeom prst="rect">
            <a:avLst/>
          </a:prstGeom>
          <a:noFill/>
        </p:spPr>
        <p:txBody>
          <a:bodyPr wrap="square" rtlCol="0">
            <a:spAutoFit/>
          </a:bodyPr>
          <a:lstStyle/>
          <a:p>
            <a:r>
              <a:rPr lang="zh-CN" altLang="en-US" sz="2000" dirty="0" smtClean="0"/>
              <a:t>    根据前面的分析得知，有效的投资组合可以实现降低风险的目的，但是有效的投资组合能否将风险降为</a:t>
            </a:r>
            <a:r>
              <a:rPr lang="en-US" altLang="zh-CN" sz="2000" dirty="0" smtClean="0"/>
              <a:t>0</a:t>
            </a:r>
            <a:r>
              <a:rPr lang="zh-CN" altLang="en-US" sz="2000" dirty="0" smtClean="0"/>
              <a:t>呢？答案是否定的，下面举例证明。</a:t>
            </a:r>
            <a:endParaRPr lang="en-US" altLang="zh-CN" sz="2000" dirty="0" smtClean="0"/>
          </a:p>
          <a:p>
            <a:r>
              <a:rPr lang="en-US" altLang="zh-CN" sz="2000" dirty="0"/>
              <a:t> </a:t>
            </a:r>
            <a:r>
              <a:rPr lang="en-US" altLang="zh-CN" sz="2000" dirty="0" smtClean="0"/>
              <a:t>   </a:t>
            </a:r>
            <a:r>
              <a:rPr lang="zh-CN" altLang="en-US" sz="2000" dirty="0" smtClean="0"/>
              <a:t>假定在上述的投资组合中 ，  种有风险资产的比重是一样的，即有</a:t>
            </a:r>
            <a:endParaRPr lang="en-US" altLang="zh-CN" sz="2000" dirty="0" smtClean="0"/>
          </a:p>
          <a:p>
            <a:r>
              <a:rPr lang="en-US" altLang="zh-CN" sz="2000" dirty="0" smtClean="0"/>
              <a:t>             </a:t>
            </a:r>
            <a:r>
              <a:rPr lang="zh-CN" altLang="en-US" sz="2000" dirty="0" smtClean="0"/>
              <a:t>，</a:t>
            </a:r>
            <a:r>
              <a:rPr lang="zh-CN" altLang="zh-CN" sz="2000" dirty="0"/>
              <a:t>于是，组合的</a:t>
            </a:r>
            <a:r>
              <a:rPr lang="zh-CN" altLang="zh-CN" sz="2000" dirty="0" smtClean="0"/>
              <a:t>方差</a:t>
            </a:r>
            <a:r>
              <a:rPr lang="zh-CN" altLang="en-US" sz="2000" dirty="0" smtClean="0"/>
              <a:t>为                                                          </a:t>
            </a:r>
            <a:r>
              <a:rPr lang="en-US" altLang="zh-CN" sz="2000" dirty="0" smtClean="0"/>
              <a:t>(1)</a:t>
            </a:r>
          </a:p>
          <a:p>
            <a:endParaRPr lang="en-US" altLang="zh-CN" sz="2000" dirty="0"/>
          </a:p>
          <a:p>
            <a:r>
              <a:rPr lang="zh-CN" altLang="en-US" sz="2000" dirty="0" smtClean="0"/>
              <a:t>从（</a:t>
            </a:r>
            <a:r>
              <a:rPr lang="en-US" altLang="zh-CN" sz="2000" dirty="0" smtClean="0"/>
              <a:t>1</a:t>
            </a:r>
            <a:r>
              <a:rPr lang="zh-CN" altLang="en-US" sz="2000" dirty="0" smtClean="0"/>
              <a:t>）式可以看出，该式右端的第一项是     项有风险资产的方差之和。</a:t>
            </a:r>
            <a:endParaRPr lang="en-US" altLang="zh-CN" sz="2000" dirty="0" smtClean="0"/>
          </a:p>
          <a:p>
            <a:r>
              <a:rPr lang="zh-CN" altLang="en-US" sz="2000" dirty="0" smtClean="0"/>
              <a:t>又因为                                   （    为一确定量），所以当      变得很大时，</a:t>
            </a:r>
            <a:endParaRPr lang="en-US" altLang="zh-CN" sz="2000" dirty="0" smtClean="0"/>
          </a:p>
          <a:p>
            <a:r>
              <a:rPr lang="en-US" altLang="zh-CN" sz="2000" dirty="0"/>
              <a:t> </a:t>
            </a:r>
            <a:r>
              <a:rPr lang="en-US" altLang="zh-CN" sz="2000" dirty="0" smtClean="0"/>
              <a:t>              </a:t>
            </a:r>
            <a:r>
              <a:rPr lang="zh-CN" altLang="en-US" sz="2000" dirty="0" smtClean="0"/>
              <a:t>会趋于</a:t>
            </a:r>
            <a:r>
              <a:rPr lang="en-US" altLang="zh-CN" sz="2000" dirty="0" smtClean="0"/>
              <a:t>0</a:t>
            </a:r>
            <a:r>
              <a:rPr lang="zh-CN" altLang="en-US" sz="2000" dirty="0" smtClean="0"/>
              <a:t>，但是第二项不会趋于</a:t>
            </a:r>
            <a:r>
              <a:rPr lang="en-US" altLang="zh-CN" sz="2000" dirty="0" smtClean="0"/>
              <a:t>0</a:t>
            </a:r>
            <a:r>
              <a:rPr lang="zh-CN" altLang="en-US" sz="2000" dirty="0" smtClean="0"/>
              <a:t>，因为                         ，所以</a:t>
            </a:r>
            <a:endParaRPr lang="en-US" altLang="zh-CN" sz="2000" dirty="0" smtClean="0"/>
          </a:p>
          <a:p>
            <a:endParaRPr lang="en-US" altLang="zh-CN" sz="2000" dirty="0"/>
          </a:p>
          <a:p>
            <a:r>
              <a:rPr lang="zh-CN" altLang="en-US" sz="2000" dirty="0" smtClean="0"/>
              <a:t>有                        ，将其带入（</a:t>
            </a:r>
            <a:r>
              <a:rPr lang="en-US" altLang="zh-CN" sz="2000" dirty="0" smtClean="0"/>
              <a:t>1</a:t>
            </a:r>
            <a:r>
              <a:rPr lang="zh-CN" altLang="en-US" sz="2000" dirty="0" smtClean="0"/>
              <a:t>）式得 </a:t>
            </a:r>
            <a:endParaRPr lang="en-US" altLang="zh-CN" sz="2000" dirty="0" smtClean="0"/>
          </a:p>
          <a:p>
            <a:r>
              <a:rPr lang="en-US" altLang="zh-CN" sz="2000" dirty="0"/>
              <a:t> </a:t>
            </a:r>
            <a:r>
              <a:rPr lang="en-US" altLang="zh-CN" sz="2000" dirty="0" smtClean="0"/>
              <a:t>  </a:t>
            </a:r>
          </a:p>
          <a:p>
            <a:r>
              <a:rPr lang="en-US" altLang="zh-CN" sz="2000" dirty="0" smtClean="0"/>
              <a:t> </a:t>
            </a:r>
            <a:r>
              <a:rPr lang="zh-CN" altLang="en-US" sz="2000" dirty="0" smtClean="0"/>
              <a:t>当           时，          ，而在风险市场中           。</a:t>
            </a:r>
            <a:endParaRPr lang="en-US" altLang="zh-CN" sz="2000" dirty="0" smtClean="0"/>
          </a:p>
          <a:p>
            <a:endParaRPr lang="en-US" altLang="zh-CN" sz="2000" dirty="0" smtClean="0"/>
          </a:p>
          <a:p>
            <a:endParaRPr lang="zh-CN" altLang="en-US" sz="2000" dirty="0"/>
          </a:p>
        </p:txBody>
      </p:sp>
      <p:sp>
        <p:nvSpPr>
          <p:cNvPr id="6"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8" name="对象 7"/>
          <p:cNvGraphicFramePr>
            <a:graphicFrameLocks noChangeAspect="1"/>
          </p:cNvGraphicFramePr>
          <p:nvPr>
            <p:extLst>
              <p:ext uri="{D42A27DB-BD31-4B8C-83A1-F6EECF244321}">
                <p14:modId xmlns:p14="http://schemas.microsoft.com/office/powerpoint/2010/main" val="3417784406"/>
              </p:ext>
            </p:extLst>
          </p:nvPr>
        </p:nvGraphicFramePr>
        <p:xfrm>
          <a:off x="3866869" y="2708920"/>
          <a:ext cx="277134" cy="277134"/>
        </p:xfrm>
        <a:graphic>
          <a:graphicData uri="http://schemas.openxmlformats.org/presentationml/2006/ole">
            <mc:AlternateContent xmlns:mc="http://schemas.openxmlformats.org/markup-compatibility/2006">
              <mc:Choice xmlns:v="urn:schemas-microsoft-com:vml" Requires="v">
                <p:oleObj spid="_x0000_s21413" r:id="rId3" imgW="177800" imgH="177800" progId="Equation.DSMT4">
                  <p:embed/>
                </p:oleObj>
              </mc:Choice>
              <mc:Fallback>
                <p:oleObj r:id="rId3" imgW="177800" imgH="177800" progId="Equation.DSMT4">
                  <p:embed/>
                  <p:pic>
                    <p:nvPicPr>
                      <p:cNvPr id="0" name="Object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866869" y="2708920"/>
                        <a:ext cx="277134" cy="277134"/>
                      </a:xfrm>
                      <a:prstGeom prst="rect">
                        <a:avLst/>
                      </a:prstGeom>
                      <a:noFill/>
                    </p:spPr>
                  </p:pic>
                </p:oleObj>
              </mc:Fallback>
            </mc:AlternateContent>
          </a:graphicData>
        </a:graphic>
      </p:graphicFrame>
      <p:sp>
        <p:nvSpPr>
          <p:cNvPr id="10"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12" name="对象 11"/>
          <p:cNvGraphicFramePr>
            <a:graphicFrameLocks noChangeAspect="1"/>
          </p:cNvGraphicFramePr>
          <p:nvPr>
            <p:extLst>
              <p:ext uri="{D42A27DB-BD31-4B8C-83A1-F6EECF244321}">
                <p14:modId xmlns:p14="http://schemas.microsoft.com/office/powerpoint/2010/main" val="1303432864"/>
              </p:ext>
            </p:extLst>
          </p:nvPr>
        </p:nvGraphicFramePr>
        <p:xfrm>
          <a:off x="8250444" y="2569697"/>
          <a:ext cx="632580" cy="594681"/>
        </p:xfrm>
        <a:graphic>
          <a:graphicData uri="http://schemas.openxmlformats.org/presentationml/2006/ole">
            <mc:AlternateContent xmlns:mc="http://schemas.openxmlformats.org/markup-compatibility/2006">
              <mc:Choice xmlns:v="urn:schemas-microsoft-com:vml" Requires="v">
                <p:oleObj spid="_x0000_s21414" name="公式" r:id="rId5" imgW="495515" imgH="393871" progId="Equation.3">
                  <p:embed/>
                </p:oleObj>
              </mc:Choice>
              <mc:Fallback>
                <p:oleObj name="公式" r:id="rId5" imgW="495515" imgH="393871" progId="Equation.3">
                  <p:embed/>
                  <p:pic>
                    <p:nvPicPr>
                      <p:cNvPr id="0" name="Object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250444" y="2569697"/>
                        <a:ext cx="632580" cy="594681"/>
                      </a:xfrm>
                      <a:prstGeom prst="rect">
                        <a:avLst/>
                      </a:prstGeom>
                      <a:noFill/>
                    </p:spPr>
                  </p:pic>
                </p:oleObj>
              </mc:Fallback>
            </mc:AlternateContent>
          </a:graphicData>
        </a:graphic>
      </p:graphicFrame>
      <p:sp>
        <p:nvSpPr>
          <p:cNvPr id="13" name="Rectangle 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14" name="对象 13"/>
          <p:cNvGraphicFramePr>
            <a:graphicFrameLocks noChangeAspect="1"/>
          </p:cNvGraphicFramePr>
          <p:nvPr>
            <p:extLst>
              <p:ext uri="{D42A27DB-BD31-4B8C-83A1-F6EECF244321}">
                <p14:modId xmlns:p14="http://schemas.microsoft.com/office/powerpoint/2010/main" val="1561683896"/>
              </p:ext>
            </p:extLst>
          </p:nvPr>
        </p:nvGraphicFramePr>
        <p:xfrm>
          <a:off x="187860" y="3060135"/>
          <a:ext cx="1300680" cy="325170"/>
        </p:xfrm>
        <a:graphic>
          <a:graphicData uri="http://schemas.openxmlformats.org/presentationml/2006/ole">
            <mc:AlternateContent xmlns:mc="http://schemas.openxmlformats.org/markup-compatibility/2006">
              <mc:Choice xmlns:v="urn:schemas-microsoft-com:vml" Requires="v">
                <p:oleObj spid="_x0000_s21415" name="公式" r:id="rId7" imgW="647419" imgH="165028" progId="Equation.3">
                  <p:embed/>
                </p:oleObj>
              </mc:Choice>
              <mc:Fallback>
                <p:oleObj name="公式" r:id="rId7" imgW="647419" imgH="165028" progId="Equation.3">
                  <p:embed/>
                  <p:pic>
                    <p:nvPicPr>
                      <p:cNvPr id="0" name="Object 5"/>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87860" y="3060135"/>
                        <a:ext cx="1300680" cy="325170"/>
                      </a:xfrm>
                      <a:prstGeom prst="rect">
                        <a:avLst/>
                      </a:prstGeom>
                      <a:noFill/>
                    </p:spPr>
                  </p:pic>
                </p:oleObj>
              </mc:Fallback>
            </mc:AlternateContent>
          </a:graphicData>
        </a:graphic>
      </p:graphicFrame>
      <p:sp>
        <p:nvSpPr>
          <p:cNvPr id="15" name="Rectangle 8"/>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16" name="对象 15"/>
          <p:cNvGraphicFramePr>
            <a:graphicFrameLocks noChangeAspect="1"/>
          </p:cNvGraphicFramePr>
          <p:nvPr>
            <p:extLst>
              <p:ext uri="{D42A27DB-BD31-4B8C-83A1-F6EECF244321}">
                <p14:modId xmlns:p14="http://schemas.microsoft.com/office/powerpoint/2010/main" val="699974657"/>
              </p:ext>
            </p:extLst>
          </p:nvPr>
        </p:nvGraphicFramePr>
        <p:xfrm>
          <a:off x="4211960" y="2996952"/>
          <a:ext cx="3656587" cy="634306"/>
        </p:xfrm>
        <a:graphic>
          <a:graphicData uri="http://schemas.openxmlformats.org/presentationml/2006/ole">
            <mc:AlternateContent xmlns:mc="http://schemas.openxmlformats.org/markup-compatibility/2006">
              <mc:Choice xmlns:v="urn:schemas-microsoft-com:vml" Requires="v">
                <p:oleObj spid="_x0000_s21416" name="公式" r:id="rId9" imgW="2970511" imgH="545863" progId="Equation.3">
                  <p:embed/>
                </p:oleObj>
              </mc:Choice>
              <mc:Fallback>
                <p:oleObj name="公式" r:id="rId9" imgW="2970511" imgH="545863" progId="Equation.3">
                  <p:embed/>
                  <p:pic>
                    <p:nvPicPr>
                      <p:cNvPr id="0" name="Object 7"/>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4211960" y="2996952"/>
                        <a:ext cx="3656587" cy="634306"/>
                      </a:xfrm>
                      <a:prstGeom prst="rect">
                        <a:avLst/>
                      </a:prstGeom>
                      <a:noFill/>
                    </p:spPr>
                  </p:pic>
                </p:oleObj>
              </mc:Fallback>
            </mc:AlternateContent>
          </a:graphicData>
        </a:graphic>
      </p:graphicFrame>
      <p:sp>
        <p:nvSpPr>
          <p:cNvPr id="21" name="Rectangle 17"/>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23" name="对象 22"/>
          <p:cNvGraphicFramePr>
            <a:graphicFrameLocks noChangeAspect="1"/>
          </p:cNvGraphicFramePr>
          <p:nvPr>
            <p:extLst>
              <p:ext uri="{D42A27DB-BD31-4B8C-83A1-F6EECF244321}">
                <p14:modId xmlns:p14="http://schemas.microsoft.com/office/powerpoint/2010/main" val="2656289552"/>
              </p:ext>
            </p:extLst>
          </p:nvPr>
        </p:nvGraphicFramePr>
        <p:xfrm>
          <a:off x="5409224" y="3645024"/>
          <a:ext cx="306752" cy="262930"/>
        </p:xfrm>
        <a:graphic>
          <a:graphicData uri="http://schemas.openxmlformats.org/presentationml/2006/ole">
            <mc:AlternateContent xmlns:mc="http://schemas.openxmlformats.org/markup-compatibility/2006">
              <mc:Choice xmlns:v="urn:schemas-microsoft-com:vml" Requires="v">
                <p:oleObj spid="_x0000_s21417" r:id="rId11" imgW="177800" imgH="177800" progId="Equation.DSMT4">
                  <p:embed/>
                </p:oleObj>
              </mc:Choice>
              <mc:Fallback>
                <p:oleObj r:id="rId11" imgW="177800" imgH="177800" progId="Equation.DSMT4">
                  <p:embed/>
                  <p:pic>
                    <p:nvPicPr>
                      <p:cNvPr id="0" name="Object 16"/>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5409224" y="3645024"/>
                        <a:ext cx="306752" cy="262930"/>
                      </a:xfrm>
                      <a:prstGeom prst="rect">
                        <a:avLst/>
                      </a:prstGeom>
                      <a:noFill/>
                    </p:spPr>
                  </p:pic>
                </p:oleObj>
              </mc:Fallback>
            </mc:AlternateContent>
          </a:graphicData>
        </a:graphic>
      </p:graphicFrame>
      <p:sp>
        <p:nvSpPr>
          <p:cNvPr id="24" name="Rectangle 19"/>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26" name="Rectangle 21"/>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27" name="对象 26"/>
          <p:cNvGraphicFramePr>
            <a:graphicFrameLocks noChangeAspect="1"/>
          </p:cNvGraphicFramePr>
          <p:nvPr>
            <p:extLst>
              <p:ext uri="{D42A27DB-BD31-4B8C-83A1-F6EECF244321}">
                <p14:modId xmlns:p14="http://schemas.microsoft.com/office/powerpoint/2010/main" val="3524680736"/>
              </p:ext>
            </p:extLst>
          </p:nvPr>
        </p:nvGraphicFramePr>
        <p:xfrm>
          <a:off x="1475656" y="3933056"/>
          <a:ext cx="2304256" cy="305383"/>
        </p:xfrm>
        <a:graphic>
          <a:graphicData uri="http://schemas.openxmlformats.org/presentationml/2006/ole">
            <mc:AlternateContent xmlns:mc="http://schemas.openxmlformats.org/markup-compatibility/2006">
              <mc:Choice xmlns:v="urn:schemas-microsoft-com:vml" Requires="v">
                <p:oleObj spid="_x0000_s21418" name="公式" r:id="rId13" imgW="1803400" imgH="241300" progId="Equation.3">
                  <p:embed/>
                </p:oleObj>
              </mc:Choice>
              <mc:Fallback>
                <p:oleObj name="公式" r:id="rId13" imgW="1803400" imgH="241300" progId="Equation.3">
                  <p:embed/>
                  <p:pic>
                    <p:nvPicPr>
                      <p:cNvPr id="0" name="Object 20"/>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1475656" y="3933056"/>
                        <a:ext cx="2304256" cy="305383"/>
                      </a:xfrm>
                      <a:prstGeom prst="rect">
                        <a:avLst/>
                      </a:prstGeom>
                      <a:noFill/>
                    </p:spPr>
                  </p:pic>
                </p:oleObj>
              </mc:Fallback>
            </mc:AlternateContent>
          </a:graphicData>
        </a:graphic>
      </p:graphicFrame>
      <p:sp>
        <p:nvSpPr>
          <p:cNvPr id="107523" name="Rectangle 23"/>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107524" name="对象 107523"/>
          <p:cNvGraphicFramePr>
            <a:graphicFrameLocks noChangeAspect="1"/>
          </p:cNvGraphicFramePr>
          <p:nvPr>
            <p:extLst>
              <p:ext uri="{D42A27DB-BD31-4B8C-83A1-F6EECF244321}">
                <p14:modId xmlns:p14="http://schemas.microsoft.com/office/powerpoint/2010/main" val="3339522891"/>
              </p:ext>
            </p:extLst>
          </p:nvPr>
        </p:nvGraphicFramePr>
        <p:xfrm>
          <a:off x="4027533" y="4017023"/>
          <a:ext cx="261808" cy="245445"/>
        </p:xfrm>
        <a:graphic>
          <a:graphicData uri="http://schemas.openxmlformats.org/presentationml/2006/ole">
            <mc:AlternateContent xmlns:mc="http://schemas.openxmlformats.org/markup-compatibility/2006">
              <mc:Choice xmlns:v="urn:schemas-microsoft-com:vml" Requires="v">
                <p:oleObj spid="_x0000_s21419" name="公式" r:id="rId15" imgW="152599" imgH="139882" progId="Equation.3">
                  <p:embed/>
                </p:oleObj>
              </mc:Choice>
              <mc:Fallback>
                <p:oleObj name="公式" r:id="rId15" imgW="152599" imgH="139882" progId="Equation.3">
                  <p:embed/>
                  <p:pic>
                    <p:nvPicPr>
                      <p:cNvPr id="0" name="Object 22"/>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4027533" y="4017023"/>
                        <a:ext cx="261808" cy="245445"/>
                      </a:xfrm>
                      <a:prstGeom prst="rect">
                        <a:avLst/>
                      </a:prstGeom>
                      <a:noFill/>
                    </p:spPr>
                  </p:pic>
                </p:oleObj>
              </mc:Fallback>
            </mc:AlternateContent>
          </a:graphicData>
        </a:graphic>
      </p:graphicFrame>
      <p:graphicFrame>
        <p:nvGraphicFramePr>
          <p:cNvPr id="107529" name="对象 107528"/>
          <p:cNvGraphicFramePr>
            <a:graphicFrameLocks noChangeAspect="1"/>
          </p:cNvGraphicFramePr>
          <p:nvPr>
            <p:extLst>
              <p:ext uri="{D42A27DB-BD31-4B8C-83A1-F6EECF244321}">
                <p14:modId xmlns:p14="http://schemas.microsoft.com/office/powerpoint/2010/main" val="2271878918"/>
              </p:ext>
            </p:extLst>
          </p:nvPr>
        </p:nvGraphicFramePr>
        <p:xfrm>
          <a:off x="7020272" y="3933056"/>
          <a:ext cx="276225" cy="277813"/>
        </p:xfrm>
        <a:graphic>
          <a:graphicData uri="http://schemas.openxmlformats.org/presentationml/2006/ole">
            <mc:AlternateContent xmlns:mc="http://schemas.openxmlformats.org/markup-compatibility/2006">
              <mc:Choice xmlns:v="urn:schemas-microsoft-com:vml" Requires="v">
                <p:oleObj spid="_x0000_s21420" r:id="rId17" imgW="177800" imgH="177800" progId="Equation.DSMT4">
                  <p:embed/>
                </p:oleObj>
              </mc:Choice>
              <mc:Fallback>
                <p:oleObj r:id="rId17" imgW="177800" imgH="177800" progId="Equation.DSMT4">
                  <p:embed/>
                  <p:pic>
                    <p:nvPicPr>
                      <p:cNvPr id="0" name="对象 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020272" y="3933056"/>
                        <a:ext cx="276225" cy="277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107530" name="Rectangle 3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107531" name="对象 107530"/>
          <p:cNvGraphicFramePr>
            <a:graphicFrameLocks noChangeAspect="1"/>
          </p:cNvGraphicFramePr>
          <p:nvPr>
            <p:extLst>
              <p:ext uri="{D42A27DB-BD31-4B8C-83A1-F6EECF244321}">
                <p14:modId xmlns:p14="http://schemas.microsoft.com/office/powerpoint/2010/main" val="1999706248"/>
              </p:ext>
            </p:extLst>
          </p:nvPr>
        </p:nvGraphicFramePr>
        <p:xfrm>
          <a:off x="397742" y="4165839"/>
          <a:ext cx="1185715" cy="450572"/>
        </p:xfrm>
        <a:graphic>
          <a:graphicData uri="http://schemas.openxmlformats.org/presentationml/2006/ole">
            <mc:AlternateContent xmlns:mc="http://schemas.openxmlformats.org/markup-compatibility/2006">
              <mc:Choice xmlns:v="urn:schemas-microsoft-com:vml" Requires="v">
                <p:oleObj spid="_x0000_s21421" name="公式" r:id="rId18" imgW="1143000" imgH="431800" progId="Equation.3">
                  <p:embed/>
                </p:oleObj>
              </mc:Choice>
              <mc:Fallback>
                <p:oleObj name="公式" r:id="rId18" imgW="1143000" imgH="431800" progId="Equation.3">
                  <p:embed/>
                  <p:pic>
                    <p:nvPicPr>
                      <p:cNvPr id="0" name="Object 33"/>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97742" y="4165839"/>
                        <a:ext cx="1185715" cy="450572"/>
                      </a:xfrm>
                      <a:prstGeom prst="rect">
                        <a:avLst/>
                      </a:prstGeom>
                      <a:noFill/>
                    </p:spPr>
                  </p:pic>
                </p:oleObj>
              </mc:Fallback>
            </mc:AlternateContent>
          </a:graphicData>
        </a:graphic>
      </p:graphicFrame>
      <p:sp>
        <p:nvSpPr>
          <p:cNvPr id="107532" name="Rectangle 3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107533" name="对象 107532"/>
          <p:cNvGraphicFramePr>
            <a:graphicFrameLocks noChangeAspect="1"/>
          </p:cNvGraphicFramePr>
          <p:nvPr>
            <p:extLst>
              <p:ext uri="{D42A27DB-BD31-4B8C-83A1-F6EECF244321}">
                <p14:modId xmlns:p14="http://schemas.microsoft.com/office/powerpoint/2010/main" val="454629016"/>
              </p:ext>
            </p:extLst>
          </p:nvPr>
        </p:nvGraphicFramePr>
        <p:xfrm>
          <a:off x="6080058" y="4221088"/>
          <a:ext cx="1660293" cy="541176"/>
        </p:xfrm>
        <a:graphic>
          <a:graphicData uri="http://schemas.openxmlformats.org/presentationml/2006/ole">
            <mc:AlternateContent xmlns:mc="http://schemas.openxmlformats.org/markup-compatibility/2006">
              <mc:Choice xmlns:v="urn:schemas-microsoft-com:vml" Requires="v">
                <p:oleObj spid="_x0000_s21422" name="公式" r:id="rId20" imgW="1422400" imgH="546100" progId="Equation.3">
                  <p:embed/>
                </p:oleObj>
              </mc:Choice>
              <mc:Fallback>
                <p:oleObj name="公式" r:id="rId20" imgW="1422400" imgH="546100" progId="Equation.3">
                  <p:embed/>
                  <p:pic>
                    <p:nvPicPr>
                      <p:cNvPr id="0" name="Object 35"/>
                      <p:cNvPicPr>
                        <a:picLocks noChangeAspect="1" noChangeArrowheads="1"/>
                      </p:cNvPicPr>
                      <p:nvPr/>
                    </p:nvPicPr>
                    <p:blipFill>
                      <a:blip r:embed="rId21">
                        <a:extLst>
                          <a:ext uri="{28A0092B-C50C-407E-A947-70E740481C1C}">
                            <a14:useLocalDpi xmlns:a14="http://schemas.microsoft.com/office/drawing/2010/main" val="0"/>
                          </a:ext>
                        </a:extLst>
                      </a:blip>
                      <a:srcRect/>
                      <a:stretch>
                        <a:fillRect/>
                      </a:stretch>
                    </p:blipFill>
                    <p:spPr bwMode="auto">
                      <a:xfrm>
                        <a:off x="6080058" y="4221088"/>
                        <a:ext cx="1660293" cy="541176"/>
                      </a:xfrm>
                      <a:prstGeom prst="rect">
                        <a:avLst/>
                      </a:prstGeom>
                      <a:noFill/>
                    </p:spPr>
                  </p:pic>
                </p:oleObj>
              </mc:Fallback>
            </mc:AlternateContent>
          </a:graphicData>
        </a:graphic>
      </p:graphicFrame>
      <p:sp>
        <p:nvSpPr>
          <p:cNvPr id="107534" name="Rectangle 38"/>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107535" name="对象 107534"/>
          <p:cNvGraphicFramePr>
            <a:graphicFrameLocks noChangeAspect="1"/>
          </p:cNvGraphicFramePr>
          <p:nvPr>
            <p:extLst>
              <p:ext uri="{D42A27DB-BD31-4B8C-83A1-F6EECF244321}">
                <p14:modId xmlns:p14="http://schemas.microsoft.com/office/powerpoint/2010/main" val="3009955241"/>
              </p:ext>
            </p:extLst>
          </p:nvPr>
        </p:nvGraphicFramePr>
        <p:xfrm>
          <a:off x="840245" y="4725144"/>
          <a:ext cx="1672310" cy="608113"/>
        </p:xfrm>
        <a:graphic>
          <a:graphicData uri="http://schemas.openxmlformats.org/presentationml/2006/ole">
            <mc:AlternateContent xmlns:mc="http://schemas.openxmlformats.org/markup-compatibility/2006">
              <mc:Choice xmlns:v="urn:schemas-microsoft-com:vml" Requires="v">
                <p:oleObj spid="_x0000_s21423" name="公式" r:id="rId22" imgW="1511300" imgH="546100" progId="Equation.3">
                  <p:embed/>
                </p:oleObj>
              </mc:Choice>
              <mc:Fallback>
                <p:oleObj name="公式" r:id="rId22" imgW="1511300" imgH="546100" progId="Equation.3">
                  <p:embed/>
                  <p:pic>
                    <p:nvPicPr>
                      <p:cNvPr id="0" name="Object 37"/>
                      <p:cNvPicPr>
                        <a:picLocks noChangeAspect="1" noChangeArrowheads="1"/>
                      </p:cNvPicPr>
                      <p:nvPr/>
                    </p:nvPicPr>
                    <p:blipFill>
                      <a:blip r:embed="rId23">
                        <a:extLst>
                          <a:ext uri="{28A0092B-C50C-407E-A947-70E740481C1C}">
                            <a14:useLocalDpi xmlns:a14="http://schemas.microsoft.com/office/drawing/2010/main" val="0"/>
                          </a:ext>
                        </a:extLst>
                      </a:blip>
                      <a:srcRect/>
                      <a:stretch>
                        <a:fillRect/>
                      </a:stretch>
                    </p:blipFill>
                    <p:spPr bwMode="auto">
                      <a:xfrm>
                        <a:off x="840245" y="4725144"/>
                        <a:ext cx="1672310" cy="608113"/>
                      </a:xfrm>
                      <a:prstGeom prst="rect">
                        <a:avLst/>
                      </a:prstGeom>
                      <a:noFill/>
                    </p:spPr>
                  </p:pic>
                </p:oleObj>
              </mc:Fallback>
            </mc:AlternateContent>
          </a:graphicData>
        </a:graphic>
      </p:graphicFrame>
      <p:sp>
        <p:nvSpPr>
          <p:cNvPr id="4" name="Rectangle 6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17" name="对象 16"/>
          <p:cNvGraphicFramePr>
            <a:graphicFrameLocks noChangeAspect="1"/>
          </p:cNvGraphicFramePr>
          <p:nvPr>
            <p:extLst>
              <p:ext uri="{D42A27DB-BD31-4B8C-83A1-F6EECF244321}">
                <p14:modId xmlns:p14="http://schemas.microsoft.com/office/powerpoint/2010/main" val="873175468"/>
              </p:ext>
            </p:extLst>
          </p:nvPr>
        </p:nvGraphicFramePr>
        <p:xfrm>
          <a:off x="5142442" y="4797152"/>
          <a:ext cx="2211916" cy="444724"/>
        </p:xfrm>
        <a:graphic>
          <a:graphicData uri="http://schemas.openxmlformats.org/presentationml/2006/ole">
            <mc:AlternateContent xmlns:mc="http://schemas.openxmlformats.org/markup-compatibility/2006">
              <mc:Choice xmlns:v="urn:schemas-microsoft-com:vml" Requires="v">
                <p:oleObj spid="_x0000_s21424" name="公式" r:id="rId24" imgW="1841500" imgH="444500" progId="Equation.3">
                  <p:embed/>
                </p:oleObj>
              </mc:Choice>
              <mc:Fallback>
                <p:oleObj name="公式" r:id="rId24" imgW="1841500" imgH="444500" progId="Equation.3">
                  <p:embed/>
                  <p:pic>
                    <p:nvPicPr>
                      <p:cNvPr id="0" name="Object 61"/>
                      <p:cNvPicPr>
                        <a:picLocks noChangeAspect="1" noChangeArrowheads="1"/>
                      </p:cNvPicPr>
                      <p:nvPr/>
                    </p:nvPicPr>
                    <p:blipFill>
                      <a:blip r:embed="rId25">
                        <a:extLst>
                          <a:ext uri="{28A0092B-C50C-407E-A947-70E740481C1C}">
                            <a14:useLocalDpi xmlns:a14="http://schemas.microsoft.com/office/drawing/2010/main" val="0"/>
                          </a:ext>
                        </a:extLst>
                      </a:blip>
                      <a:srcRect/>
                      <a:stretch>
                        <a:fillRect/>
                      </a:stretch>
                    </p:blipFill>
                    <p:spPr bwMode="auto">
                      <a:xfrm>
                        <a:off x="5142442" y="4797152"/>
                        <a:ext cx="2211916" cy="444724"/>
                      </a:xfrm>
                      <a:prstGeom prst="rect">
                        <a:avLst/>
                      </a:prstGeom>
                      <a:noFill/>
                    </p:spPr>
                  </p:pic>
                </p:oleObj>
              </mc:Fallback>
            </mc:AlternateContent>
          </a:graphicData>
        </a:graphic>
      </p:graphicFrame>
      <p:sp>
        <p:nvSpPr>
          <p:cNvPr id="18" name="Rectangle 6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19" name="对象 18"/>
          <p:cNvGraphicFramePr>
            <a:graphicFrameLocks noChangeAspect="1"/>
          </p:cNvGraphicFramePr>
          <p:nvPr>
            <p:extLst>
              <p:ext uri="{D42A27DB-BD31-4B8C-83A1-F6EECF244321}">
                <p14:modId xmlns:p14="http://schemas.microsoft.com/office/powerpoint/2010/main" val="3886987508"/>
              </p:ext>
            </p:extLst>
          </p:nvPr>
        </p:nvGraphicFramePr>
        <p:xfrm>
          <a:off x="1012326" y="5517232"/>
          <a:ext cx="664074" cy="257498"/>
        </p:xfrm>
        <a:graphic>
          <a:graphicData uri="http://schemas.openxmlformats.org/presentationml/2006/ole">
            <mc:AlternateContent xmlns:mc="http://schemas.openxmlformats.org/markup-compatibility/2006">
              <mc:Choice xmlns:v="urn:schemas-microsoft-com:vml" Requires="v">
                <p:oleObj spid="_x0000_s21425" name="公式" r:id="rId26" imgW="494870" imgH="177646" progId="Equation.3">
                  <p:embed/>
                </p:oleObj>
              </mc:Choice>
              <mc:Fallback>
                <p:oleObj name="公式" r:id="rId26" imgW="494870" imgH="177646" progId="Equation.3">
                  <p:embed/>
                  <p:pic>
                    <p:nvPicPr>
                      <p:cNvPr id="0" name="Object 63"/>
                      <p:cNvPicPr>
                        <a:picLocks noChangeAspect="1" noChangeArrowheads="1"/>
                      </p:cNvPicPr>
                      <p:nvPr/>
                    </p:nvPicPr>
                    <p:blipFill>
                      <a:blip r:embed="rId27">
                        <a:extLst>
                          <a:ext uri="{28A0092B-C50C-407E-A947-70E740481C1C}">
                            <a14:useLocalDpi xmlns:a14="http://schemas.microsoft.com/office/drawing/2010/main" val="0"/>
                          </a:ext>
                        </a:extLst>
                      </a:blip>
                      <a:srcRect/>
                      <a:stretch>
                        <a:fillRect/>
                      </a:stretch>
                    </p:blipFill>
                    <p:spPr bwMode="auto">
                      <a:xfrm>
                        <a:off x="1012326" y="5517232"/>
                        <a:ext cx="664074" cy="257498"/>
                      </a:xfrm>
                      <a:prstGeom prst="rect">
                        <a:avLst/>
                      </a:prstGeom>
                      <a:noFill/>
                    </p:spPr>
                  </p:pic>
                </p:oleObj>
              </mc:Fallback>
            </mc:AlternateContent>
          </a:graphicData>
        </a:graphic>
      </p:graphicFrame>
      <p:sp>
        <p:nvSpPr>
          <p:cNvPr id="20" name="Rectangle 79"/>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25" name="对象 24"/>
          <p:cNvGraphicFramePr>
            <a:graphicFrameLocks noChangeAspect="1"/>
          </p:cNvGraphicFramePr>
          <p:nvPr>
            <p:extLst>
              <p:ext uri="{D42A27DB-BD31-4B8C-83A1-F6EECF244321}">
                <p14:modId xmlns:p14="http://schemas.microsoft.com/office/powerpoint/2010/main" val="2075539819"/>
              </p:ext>
            </p:extLst>
          </p:nvPr>
        </p:nvGraphicFramePr>
        <p:xfrm>
          <a:off x="2123728" y="5445224"/>
          <a:ext cx="767699" cy="364332"/>
        </p:xfrm>
        <a:graphic>
          <a:graphicData uri="http://schemas.openxmlformats.org/presentationml/2006/ole">
            <mc:AlternateContent xmlns:mc="http://schemas.openxmlformats.org/markup-compatibility/2006">
              <mc:Choice xmlns:v="urn:schemas-microsoft-com:vml" Requires="v">
                <p:oleObj spid="_x0000_s21426" name="公式" r:id="rId28" imgW="596900" imgH="254000" progId="Equation.3">
                  <p:embed/>
                </p:oleObj>
              </mc:Choice>
              <mc:Fallback>
                <p:oleObj name="公式" r:id="rId28" imgW="596900" imgH="254000" progId="Equation.3">
                  <p:embed/>
                  <p:pic>
                    <p:nvPicPr>
                      <p:cNvPr id="0" name="Object 78"/>
                      <p:cNvPicPr>
                        <a:picLocks noChangeAspect="1" noChangeArrowheads="1"/>
                      </p:cNvPicPr>
                      <p:nvPr/>
                    </p:nvPicPr>
                    <p:blipFill>
                      <a:blip r:embed="rId29">
                        <a:extLst>
                          <a:ext uri="{28A0092B-C50C-407E-A947-70E740481C1C}">
                            <a14:useLocalDpi xmlns:a14="http://schemas.microsoft.com/office/drawing/2010/main" val="0"/>
                          </a:ext>
                        </a:extLst>
                      </a:blip>
                      <a:srcRect/>
                      <a:stretch>
                        <a:fillRect/>
                      </a:stretch>
                    </p:blipFill>
                    <p:spPr bwMode="auto">
                      <a:xfrm>
                        <a:off x="2123728" y="5445224"/>
                        <a:ext cx="767699" cy="364332"/>
                      </a:xfrm>
                      <a:prstGeom prst="rect">
                        <a:avLst/>
                      </a:prstGeom>
                      <a:noFill/>
                    </p:spPr>
                  </p:pic>
                </p:oleObj>
              </mc:Fallback>
            </mc:AlternateContent>
          </a:graphicData>
        </a:graphic>
      </p:graphicFrame>
      <p:sp>
        <p:nvSpPr>
          <p:cNvPr id="29" name="Rectangle 81"/>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31" name="对象 30"/>
          <p:cNvGraphicFramePr>
            <a:graphicFrameLocks noChangeAspect="1"/>
          </p:cNvGraphicFramePr>
          <p:nvPr>
            <p:extLst>
              <p:ext uri="{D42A27DB-BD31-4B8C-83A1-F6EECF244321}">
                <p14:modId xmlns:p14="http://schemas.microsoft.com/office/powerpoint/2010/main" val="3740758190"/>
              </p:ext>
            </p:extLst>
          </p:nvPr>
        </p:nvGraphicFramePr>
        <p:xfrm>
          <a:off x="4991100" y="5445224"/>
          <a:ext cx="657225" cy="347213"/>
        </p:xfrm>
        <a:graphic>
          <a:graphicData uri="http://schemas.openxmlformats.org/presentationml/2006/ole">
            <mc:AlternateContent xmlns:mc="http://schemas.openxmlformats.org/markup-compatibility/2006">
              <mc:Choice xmlns:v="urn:schemas-microsoft-com:vml" Requires="v">
                <p:oleObj spid="_x0000_s21427" name="公式" r:id="rId30" imgW="444693" imgH="241405" progId="Equation.3">
                  <p:embed/>
                </p:oleObj>
              </mc:Choice>
              <mc:Fallback>
                <p:oleObj name="公式" r:id="rId30" imgW="444693" imgH="241405" progId="Equation.3">
                  <p:embed/>
                  <p:pic>
                    <p:nvPicPr>
                      <p:cNvPr id="0" name="Object 80"/>
                      <p:cNvPicPr>
                        <a:picLocks noChangeAspect="1" noChangeArrowheads="1"/>
                      </p:cNvPicPr>
                      <p:nvPr/>
                    </p:nvPicPr>
                    <p:blipFill>
                      <a:blip r:embed="rId31">
                        <a:extLst>
                          <a:ext uri="{28A0092B-C50C-407E-A947-70E740481C1C}">
                            <a14:useLocalDpi xmlns:a14="http://schemas.microsoft.com/office/drawing/2010/main" val="0"/>
                          </a:ext>
                        </a:extLst>
                      </a:blip>
                      <a:srcRect/>
                      <a:stretch>
                        <a:fillRect/>
                      </a:stretch>
                    </p:blipFill>
                    <p:spPr bwMode="auto">
                      <a:xfrm>
                        <a:off x="4991100" y="5445224"/>
                        <a:ext cx="657225" cy="347213"/>
                      </a:xfrm>
                      <a:prstGeom prst="rect">
                        <a:avLst/>
                      </a:prstGeom>
                      <a:noFill/>
                    </p:spPr>
                  </p:pic>
                </p:oleObj>
              </mc:Fallback>
            </mc:AlternateContent>
          </a:graphicData>
        </a:graphic>
      </p:graphicFrame>
    </p:spTree>
    <p:extLst>
      <p:ext uri="{BB962C8B-B14F-4D97-AF65-F5344CB8AC3E}">
        <p14:creationId xmlns:p14="http://schemas.microsoft.com/office/powerpoint/2010/main" val="131919675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Rectangle 2" descr="10%"/>
          <p:cNvSpPr>
            <a:spLocks noGrp="1" noChangeArrowheads="1"/>
          </p:cNvSpPr>
          <p:nvPr>
            <p:ph type="title"/>
          </p:nvPr>
        </p:nvSpPr>
        <p:spPr>
          <a:xfrm>
            <a:off x="775618" y="939867"/>
            <a:ext cx="6019800" cy="609600"/>
          </a:xfrm>
        </p:spPr>
        <p:txBody>
          <a:bodyPr/>
          <a:lstStyle/>
          <a:p>
            <a:pPr>
              <a:defRPr/>
            </a:pPr>
            <a:r>
              <a:rPr lang="zh-CN" altLang="en-US" sz="2800" b="0" dirty="0" smtClean="0">
                <a:effectLst>
                  <a:outerShdw blurRad="38100" dist="38100" dir="2700000" algn="tl">
                    <a:srgbClr val="C0C0C0"/>
                  </a:outerShdw>
                </a:effectLst>
                <a:latin typeface="+mj-ea"/>
              </a:rPr>
              <a:t>第一节 风险</a:t>
            </a:r>
            <a:r>
              <a:rPr lang="zh-CN" altLang="en-US" sz="2800" b="0" dirty="0">
                <a:effectLst>
                  <a:outerShdw blurRad="38100" dist="38100" dir="2700000" algn="tl">
                    <a:srgbClr val="C0C0C0"/>
                  </a:outerShdw>
                </a:effectLst>
                <a:latin typeface="+mj-ea"/>
              </a:rPr>
              <a:t>分散与相关分析</a:t>
            </a:r>
            <a:endParaRPr lang="zh-CN" altLang="zh-CN" sz="2800" b="0" dirty="0">
              <a:effectLst>
                <a:outerShdw blurRad="38100" dist="38100" dir="2700000" algn="tl">
                  <a:srgbClr val="C0C0C0"/>
                </a:outerShdw>
              </a:effectLst>
              <a:latin typeface="+mj-ea"/>
            </a:endParaRPr>
          </a:p>
        </p:txBody>
      </p:sp>
      <p:sp>
        <p:nvSpPr>
          <p:cNvPr id="22543" name="Text Box 16"/>
          <p:cNvSpPr txBox="1">
            <a:spLocks noChangeArrowheads="1"/>
          </p:cNvSpPr>
          <p:nvPr/>
        </p:nvSpPr>
        <p:spPr bwMode="auto">
          <a:xfrm>
            <a:off x="801360" y="457200"/>
            <a:ext cx="762000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4800">
                <a:solidFill>
                  <a:schemeClr val="tx1"/>
                </a:solidFill>
                <a:latin typeface="Arial" charset="0"/>
                <a:ea typeface="宋体" charset="-122"/>
              </a:defRPr>
            </a:lvl1pPr>
            <a:lvl2pPr marL="742950" indent="-285750" eaLnBrk="0" hangingPunct="0">
              <a:defRPr sz="4800">
                <a:solidFill>
                  <a:schemeClr val="tx1"/>
                </a:solidFill>
                <a:latin typeface="Arial" charset="0"/>
                <a:ea typeface="宋体" charset="-122"/>
              </a:defRPr>
            </a:lvl2pPr>
            <a:lvl3pPr marL="1143000" indent="-228600" eaLnBrk="0" hangingPunct="0">
              <a:defRPr sz="4800">
                <a:solidFill>
                  <a:schemeClr val="tx1"/>
                </a:solidFill>
                <a:latin typeface="Arial" charset="0"/>
                <a:ea typeface="宋体" charset="-122"/>
              </a:defRPr>
            </a:lvl3pPr>
            <a:lvl4pPr marL="1600200" indent="-228600" eaLnBrk="0" hangingPunct="0">
              <a:defRPr sz="4800">
                <a:solidFill>
                  <a:schemeClr val="tx1"/>
                </a:solidFill>
                <a:latin typeface="Arial" charset="0"/>
                <a:ea typeface="宋体" charset="-122"/>
              </a:defRPr>
            </a:lvl4pPr>
            <a:lvl5pPr marL="2057400" indent="-228600" eaLnBrk="0" hangingPunct="0">
              <a:defRPr sz="4800">
                <a:solidFill>
                  <a:schemeClr val="tx1"/>
                </a:solidFill>
                <a:latin typeface="Arial" charset="0"/>
                <a:ea typeface="宋体" charset="-122"/>
              </a:defRPr>
            </a:lvl5pPr>
            <a:lvl6pPr marL="2514600" indent="-228600" eaLnBrk="0" fontAlgn="base" hangingPunct="0">
              <a:spcBef>
                <a:spcPct val="0"/>
              </a:spcBef>
              <a:spcAft>
                <a:spcPct val="0"/>
              </a:spcAft>
              <a:defRPr sz="4800">
                <a:solidFill>
                  <a:schemeClr val="tx1"/>
                </a:solidFill>
                <a:latin typeface="Arial" charset="0"/>
                <a:ea typeface="宋体" charset="-122"/>
              </a:defRPr>
            </a:lvl6pPr>
            <a:lvl7pPr marL="2971800" indent="-228600" eaLnBrk="0" fontAlgn="base" hangingPunct="0">
              <a:spcBef>
                <a:spcPct val="0"/>
              </a:spcBef>
              <a:spcAft>
                <a:spcPct val="0"/>
              </a:spcAft>
              <a:defRPr sz="4800">
                <a:solidFill>
                  <a:schemeClr val="tx1"/>
                </a:solidFill>
                <a:latin typeface="Arial" charset="0"/>
                <a:ea typeface="宋体" charset="-122"/>
              </a:defRPr>
            </a:lvl7pPr>
            <a:lvl8pPr marL="3429000" indent="-228600" eaLnBrk="0" fontAlgn="base" hangingPunct="0">
              <a:spcBef>
                <a:spcPct val="0"/>
              </a:spcBef>
              <a:spcAft>
                <a:spcPct val="0"/>
              </a:spcAft>
              <a:defRPr sz="4800">
                <a:solidFill>
                  <a:schemeClr val="tx1"/>
                </a:solidFill>
                <a:latin typeface="Arial" charset="0"/>
                <a:ea typeface="宋体" charset="-122"/>
              </a:defRPr>
            </a:lvl8pPr>
            <a:lvl9pPr marL="3886200" indent="-228600" eaLnBrk="0" fontAlgn="base" hangingPunct="0">
              <a:spcBef>
                <a:spcPct val="0"/>
              </a:spcBef>
              <a:spcAft>
                <a:spcPct val="0"/>
              </a:spcAft>
              <a:defRPr sz="4800">
                <a:solidFill>
                  <a:schemeClr val="tx1"/>
                </a:solidFill>
                <a:latin typeface="Arial" charset="0"/>
                <a:ea typeface="宋体" charset="-122"/>
              </a:defRPr>
            </a:lvl9pPr>
          </a:lstStyle>
          <a:p>
            <a:pPr algn="ctr" fontAlgn="base">
              <a:spcBef>
                <a:spcPct val="50000"/>
              </a:spcBef>
              <a:spcAft>
                <a:spcPct val="0"/>
              </a:spcAft>
              <a:buClr>
                <a:srgbClr val="FFFF66"/>
              </a:buClr>
              <a:buFont typeface="Wingdings" pitchFamily="2" charset="2"/>
              <a:buNone/>
            </a:pPr>
            <a:r>
              <a:rPr lang="zh-CN" altLang="en-US" sz="2400" b="1" dirty="0" smtClean="0">
                <a:solidFill>
                  <a:srgbClr val="0033CC"/>
                </a:solidFill>
              </a:rPr>
              <a:t>第五章</a:t>
            </a:r>
            <a:r>
              <a:rPr lang="zh-CN" altLang="en-US" sz="2400" b="1" dirty="0" smtClean="0">
                <a:solidFill>
                  <a:srgbClr val="0033CC"/>
                </a:solidFill>
                <a:latin typeface="华文中宋" pitchFamily="2" charset="-122"/>
                <a:ea typeface="华文中宋" pitchFamily="2" charset="-122"/>
              </a:rPr>
              <a:t>  </a:t>
            </a:r>
            <a:r>
              <a:rPr lang="zh-CN" altLang="en-US" sz="2400" dirty="0" smtClean="0">
                <a:solidFill>
                  <a:srgbClr val="0033CC"/>
                </a:solidFill>
                <a:latin typeface="华文中宋" pitchFamily="2" charset="-122"/>
                <a:ea typeface="华文中宋" pitchFamily="2" charset="-122"/>
              </a:rPr>
              <a:t>投资组合模型</a:t>
            </a:r>
          </a:p>
        </p:txBody>
      </p:sp>
      <p:sp>
        <p:nvSpPr>
          <p:cNvPr id="4" name="TextBox 3"/>
          <p:cNvSpPr txBox="1"/>
          <p:nvPr/>
        </p:nvSpPr>
        <p:spPr>
          <a:xfrm>
            <a:off x="969289" y="2204864"/>
            <a:ext cx="7541839" cy="3785652"/>
          </a:xfrm>
          <a:prstGeom prst="rect">
            <a:avLst/>
          </a:prstGeom>
          <a:noFill/>
        </p:spPr>
        <p:txBody>
          <a:bodyPr wrap="square" rtlCol="0">
            <a:spAutoFit/>
          </a:bodyPr>
          <a:lstStyle/>
          <a:p>
            <a:r>
              <a:rPr lang="en-US" altLang="zh-CN" sz="2000" dirty="0" smtClean="0"/>
              <a:t>      </a:t>
            </a:r>
            <a:r>
              <a:rPr lang="zh-CN" altLang="zh-CN" sz="2000" dirty="0" smtClean="0"/>
              <a:t>由</a:t>
            </a:r>
            <a:r>
              <a:rPr lang="zh-CN" altLang="zh-CN" sz="2000" dirty="0"/>
              <a:t>上述分析可以得出这样的结论：当证券投资组合含有许多种有风险资产时，个别资产的方差将不起作用。各项资产之间的协方差有正有负，它们会起互相对冲抵消的作用，但不会完全对冲抵消。因而投资组合的方差就近似等于平均的协方差（即未被抵消的部分）。为什么不会完全对冲抵消而使平均的协方差等于零呢？因为各项资产的收益变动存在某种“同向性”。这种同向性的风险是所有的不同资产都同时承受的，人们将这种具有同向性，且所有的不同资产都必须同时承受的风险称为系统风险或市场风险，而那些可以对冲抵消掉的风险称为非系统风险或企业风险。于是有，通过扩大投资组合（即增加所包含的资产的种类）进行风险分散化，可以消除非系统风险（企业风险），但不能消除系统风险。</a:t>
            </a:r>
          </a:p>
        </p:txBody>
      </p:sp>
      <p:sp>
        <p:nvSpPr>
          <p:cNvPr id="22" name="Text Box 9"/>
          <p:cNvSpPr txBox="1">
            <a:spLocks noChangeArrowheads="1"/>
          </p:cNvSpPr>
          <p:nvPr/>
        </p:nvSpPr>
        <p:spPr bwMode="auto">
          <a:xfrm>
            <a:off x="990600" y="1600201"/>
            <a:ext cx="6029672" cy="461665"/>
          </a:xfrm>
          <a:prstGeom prst="rect">
            <a:avLst/>
          </a:prstGeom>
          <a:noFill/>
          <a:ln w="9525">
            <a:noFill/>
            <a:miter lim="800000"/>
            <a:headEnd/>
            <a:tailEnd/>
          </a:ln>
          <a:effectLst/>
        </p:spPr>
        <p:txBody>
          <a:bodyPr wrap="square">
            <a:spAutoFit/>
          </a:bodyPr>
          <a:lstStyle/>
          <a:p>
            <a:pPr eaLnBrk="0" hangingPunct="0">
              <a:spcBef>
                <a:spcPct val="50000"/>
              </a:spcBef>
              <a:buClr>
                <a:srgbClr val="000000"/>
              </a:buClr>
              <a:buFont typeface="Wingdings" pitchFamily="2" charset="2"/>
              <a:buChar char="v"/>
              <a:defRPr/>
            </a:pPr>
            <a:r>
              <a:rPr lang="zh-CN" altLang="zh-CN" sz="2400" b="1" dirty="0"/>
              <a:t>系统风险与非系统风险</a:t>
            </a:r>
            <a:endParaRPr lang="zh-CN" altLang="en-US" sz="2400" b="1" dirty="0">
              <a:solidFill>
                <a:srgbClr val="000000"/>
              </a:solidFill>
              <a:latin typeface="华文中宋"/>
              <a:ea typeface="华文中宋"/>
            </a:endParaRPr>
          </a:p>
        </p:txBody>
      </p:sp>
      <p:sp>
        <p:nvSpPr>
          <p:cNvPr id="2"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5" name="Rectangle 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7" name="Rectangle 8"/>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9" name="Rectangle 10"/>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11" name="Rectangle 1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28" name="Rectangle 1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30" name="Rectangle 18"/>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107520" name="Rectangle 20"/>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Tree>
    <p:extLst>
      <p:ext uri="{BB962C8B-B14F-4D97-AF65-F5344CB8AC3E}">
        <p14:creationId xmlns:p14="http://schemas.microsoft.com/office/powerpoint/2010/main" val="380596393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Rectangle 2" descr="10%"/>
          <p:cNvSpPr>
            <a:spLocks noGrp="1" noChangeArrowheads="1"/>
          </p:cNvSpPr>
          <p:nvPr>
            <p:ph type="title"/>
          </p:nvPr>
        </p:nvSpPr>
        <p:spPr>
          <a:xfrm>
            <a:off x="775618" y="939867"/>
            <a:ext cx="6019800" cy="609600"/>
          </a:xfrm>
        </p:spPr>
        <p:txBody>
          <a:bodyPr/>
          <a:lstStyle/>
          <a:p>
            <a:pPr>
              <a:defRPr/>
            </a:pPr>
            <a:r>
              <a:rPr lang="zh-CN" altLang="zh-CN" sz="2800" b="0" dirty="0"/>
              <a:t>第二节</a:t>
            </a:r>
            <a:r>
              <a:rPr lang="en-US" altLang="zh-CN" sz="2800" b="0" dirty="0"/>
              <a:t>  </a:t>
            </a:r>
            <a:r>
              <a:rPr lang="zh-CN" altLang="zh-CN" sz="2800" b="0" dirty="0">
                <a:effectLst>
                  <a:outerShdw blurRad="38100" dist="38100" dir="2700000" algn="tl">
                    <a:srgbClr val="000000">
                      <a:alpha val="43137"/>
                    </a:srgbClr>
                  </a:outerShdw>
                </a:effectLst>
              </a:rPr>
              <a:t>证券投资组合模型</a:t>
            </a:r>
            <a:endParaRPr lang="zh-CN" altLang="zh-CN" sz="2800" b="0" dirty="0">
              <a:effectLst>
                <a:outerShdw blurRad="38100" dist="38100" dir="2700000" algn="tl">
                  <a:srgbClr val="000000">
                    <a:alpha val="43137"/>
                  </a:srgbClr>
                </a:outerShdw>
              </a:effectLst>
              <a:latin typeface="+mj-ea"/>
            </a:endParaRPr>
          </a:p>
        </p:txBody>
      </p:sp>
      <p:sp>
        <p:nvSpPr>
          <p:cNvPr id="22543" name="Text Box 16"/>
          <p:cNvSpPr txBox="1">
            <a:spLocks noChangeArrowheads="1"/>
          </p:cNvSpPr>
          <p:nvPr/>
        </p:nvSpPr>
        <p:spPr bwMode="auto">
          <a:xfrm>
            <a:off x="801360" y="457200"/>
            <a:ext cx="762000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4800">
                <a:solidFill>
                  <a:schemeClr val="tx1"/>
                </a:solidFill>
                <a:latin typeface="Arial" charset="0"/>
                <a:ea typeface="宋体" charset="-122"/>
              </a:defRPr>
            </a:lvl1pPr>
            <a:lvl2pPr marL="742950" indent="-285750" eaLnBrk="0" hangingPunct="0">
              <a:defRPr sz="4800">
                <a:solidFill>
                  <a:schemeClr val="tx1"/>
                </a:solidFill>
                <a:latin typeface="Arial" charset="0"/>
                <a:ea typeface="宋体" charset="-122"/>
              </a:defRPr>
            </a:lvl2pPr>
            <a:lvl3pPr marL="1143000" indent="-228600" eaLnBrk="0" hangingPunct="0">
              <a:defRPr sz="4800">
                <a:solidFill>
                  <a:schemeClr val="tx1"/>
                </a:solidFill>
                <a:latin typeface="Arial" charset="0"/>
                <a:ea typeface="宋体" charset="-122"/>
              </a:defRPr>
            </a:lvl3pPr>
            <a:lvl4pPr marL="1600200" indent="-228600" eaLnBrk="0" hangingPunct="0">
              <a:defRPr sz="4800">
                <a:solidFill>
                  <a:schemeClr val="tx1"/>
                </a:solidFill>
                <a:latin typeface="Arial" charset="0"/>
                <a:ea typeface="宋体" charset="-122"/>
              </a:defRPr>
            </a:lvl4pPr>
            <a:lvl5pPr marL="2057400" indent="-228600" eaLnBrk="0" hangingPunct="0">
              <a:defRPr sz="4800">
                <a:solidFill>
                  <a:schemeClr val="tx1"/>
                </a:solidFill>
                <a:latin typeface="Arial" charset="0"/>
                <a:ea typeface="宋体" charset="-122"/>
              </a:defRPr>
            </a:lvl5pPr>
            <a:lvl6pPr marL="2514600" indent="-228600" eaLnBrk="0" fontAlgn="base" hangingPunct="0">
              <a:spcBef>
                <a:spcPct val="0"/>
              </a:spcBef>
              <a:spcAft>
                <a:spcPct val="0"/>
              </a:spcAft>
              <a:defRPr sz="4800">
                <a:solidFill>
                  <a:schemeClr val="tx1"/>
                </a:solidFill>
                <a:latin typeface="Arial" charset="0"/>
                <a:ea typeface="宋体" charset="-122"/>
              </a:defRPr>
            </a:lvl6pPr>
            <a:lvl7pPr marL="2971800" indent="-228600" eaLnBrk="0" fontAlgn="base" hangingPunct="0">
              <a:spcBef>
                <a:spcPct val="0"/>
              </a:spcBef>
              <a:spcAft>
                <a:spcPct val="0"/>
              </a:spcAft>
              <a:defRPr sz="4800">
                <a:solidFill>
                  <a:schemeClr val="tx1"/>
                </a:solidFill>
                <a:latin typeface="Arial" charset="0"/>
                <a:ea typeface="宋体" charset="-122"/>
              </a:defRPr>
            </a:lvl7pPr>
            <a:lvl8pPr marL="3429000" indent="-228600" eaLnBrk="0" fontAlgn="base" hangingPunct="0">
              <a:spcBef>
                <a:spcPct val="0"/>
              </a:spcBef>
              <a:spcAft>
                <a:spcPct val="0"/>
              </a:spcAft>
              <a:defRPr sz="4800">
                <a:solidFill>
                  <a:schemeClr val="tx1"/>
                </a:solidFill>
                <a:latin typeface="Arial" charset="0"/>
                <a:ea typeface="宋体" charset="-122"/>
              </a:defRPr>
            </a:lvl8pPr>
            <a:lvl9pPr marL="3886200" indent="-228600" eaLnBrk="0" fontAlgn="base" hangingPunct="0">
              <a:spcBef>
                <a:spcPct val="0"/>
              </a:spcBef>
              <a:spcAft>
                <a:spcPct val="0"/>
              </a:spcAft>
              <a:defRPr sz="4800">
                <a:solidFill>
                  <a:schemeClr val="tx1"/>
                </a:solidFill>
                <a:latin typeface="Arial" charset="0"/>
                <a:ea typeface="宋体" charset="-122"/>
              </a:defRPr>
            </a:lvl9pPr>
          </a:lstStyle>
          <a:p>
            <a:pPr algn="ctr" fontAlgn="base">
              <a:spcBef>
                <a:spcPct val="50000"/>
              </a:spcBef>
              <a:spcAft>
                <a:spcPct val="0"/>
              </a:spcAft>
              <a:buClr>
                <a:srgbClr val="FFFF66"/>
              </a:buClr>
              <a:buFont typeface="Wingdings" pitchFamily="2" charset="2"/>
              <a:buNone/>
            </a:pPr>
            <a:r>
              <a:rPr lang="zh-CN" altLang="en-US" sz="2400" b="1" dirty="0" smtClean="0">
                <a:solidFill>
                  <a:srgbClr val="0033CC"/>
                </a:solidFill>
              </a:rPr>
              <a:t>第五章</a:t>
            </a:r>
            <a:r>
              <a:rPr lang="zh-CN" altLang="en-US" sz="2400" b="1" dirty="0" smtClean="0">
                <a:solidFill>
                  <a:srgbClr val="0033CC"/>
                </a:solidFill>
                <a:latin typeface="华文中宋" pitchFamily="2" charset="-122"/>
                <a:ea typeface="华文中宋" pitchFamily="2" charset="-122"/>
              </a:rPr>
              <a:t>  </a:t>
            </a:r>
            <a:r>
              <a:rPr lang="zh-CN" altLang="en-US" sz="2400" dirty="0" smtClean="0">
                <a:solidFill>
                  <a:srgbClr val="0033CC"/>
                </a:solidFill>
                <a:latin typeface="华文中宋" pitchFamily="2" charset="-122"/>
                <a:ea typeface="华文中宋" pitchFamily="2" charset="-122"/>
              </a:rPr>
              <a:t>投资组合模型</a:t>
            </a:r>
          </a:p>
        </p:txBody>
      </p:sp>
      <p:sp>
        <p:nvSpPr>
          <p:cNvPr id="4" name="TextBox 3"/>
          <p:cNvSpPr txBox="1"/>
          <p:nvPr/>
        </p:nvSpPr>
        <p:spPr>
          <a:xfrm>
            <a:off x="801360" y="2204864"/>
            <a:ext cx="5282807" cy="4093428"/>
          </a:xfrm>
          <a:prstGeom prst="rect">
            <a:avLst/>
          </a:prstGeom>
          <a:noFill/>
        </p:spPr>
        <p:txBody>
          <a:bodyPr wrap="square" rtlCol="0">
            <a:spAutoFit/>
          </a:bodyPr>
          <a:lstStyle/>
          <a:p>
            <a:r>
              <a:rPr lang="en-US" altLang="zh-CN" sz="2000" dirty="0" smtClean="0"/>
              <a:t>     </a:t>
            </a:r>
            <a:r>
              <a:rPr lang="zh-CN" altLang="zh-CN" sz="2000" dirty="0" smtClean="0"/>
              <a:t>可行</a:t>
            </a:r>
            <a:r>
              <a:rPr lang="zh-CN" altLang="zh-CN" sz="2000" dirty="0"/>
              <a:t>集也称为机会集，它代表所有可能组合的集合。或者说，它是以投资者可以实现的投资组合为元素，由这些元素所构成的全体。该集合不强调投资是否有效，而只强调投资者能否办到，只要是投资者能办到的投资组合，都属于可行集。这就是说，所有可能的组合可以位于可行集的边界上（如</a:t>
            </a:r>
            <a:r>
              <a:rPr lang="en-US" altLang="zh-CN" sz="2000" dirty="0"/>
              <a:t>A</a:t>
            </a:r>
            <a:r>
              <a:rPr lang="zh-CN" altLang="zh-CN" sz="2000" dirty="0"/>
              <a:t>、</a:t>
            </a:r>
            <a:r>
              <a:rPr lang="en-US" altLang="zh-CN" sz="2000" dirty="0"/>
              <a:t>C</a:t>
            </a:r>
            <a:r>
              <a:rPr lang="zh-CN" altLang="zh-CN" sz="2000" dirty="0"/>
              <a:t>点）或内部（如</a:t>
            </a:r>
            <a:r>
              <a:rPr lang="en-US" altLang="zh-CN" sz="2000" dirty="0"/>
              <a:t>B</a:t>
            </a:r>
            <a:r>
              <a:rPr lang="zh-CN" altLang="zh-CN" sz="2000" dirty="0"/>
              <a:t>、</a:t>
            </a:r>
            <a:r>
              <a:rPr lang="en-US" altLang="zh-CN" sz="2000" dirty="0"/>
              <a:t>D</a:t>
            </a:r>
            <a:r>
              <a:rPr lang="zh-CN" altLang="zh-CN" sz="2000" dirty="0"/>
              <a:t>点）</a:t>
            </a:r>
            <a:r>
              <a:rPr lang="zh-CN" altLang="zh-CN" sz="2000" dirty="0" smtClean="0"/>
              <a:t>。</a:t>
            </a:r>
            <a:r>
              <a:rPr lang="zh-CN" altLang="en-US" sz="2000" dirty="0" smtClean="0"/>
              <a:t>右</a:t>
            </a:r>
            <a:r>
              <a:rPr lang="zh-CN" altLang="zh-CN" sz="2000" dirty="0" smtClean="0"/>
              <a:t>图描述</a:t>
            </a:r>
            <a:r>
              <a:rPr lang="zh-CN" altLang="zh-CN" sz="2000" dirty="0"/>
              <a:t>了可行集的位置，一般地，这个集合有一个如该图所示的伞形形状。它的位置依赖于所包含的特定证券，可能更右或更左，更高或更低，更胖或更瘦一些。除非出现反常情况，其形状看起来都应该</a:t>
            </a:r>
            <a:r>
              <a:rPr lang="zh-CN" altLang="zh-CN" sz="2000" dirty="0" smtClean="0"/>
              <a:t>与</a:t>
            </a:r>
            <a:r>
              <a:rPr lang="zh-CN" altLang="en-US" sz="2000" dirty="0" smtClean="0"/>
              <a:t>右</a:t>
            </a:r>
            <a:r>
              <a:rPr lang="zh-CN" altLang="zh-CN" sz="2000" dirty="0" smtClean="0"/>
              <a:t>图所</a:t>
            </a:r>
            <a:r>
              <a:rPr lang="zh-CN" altLang="zh-CN" sz="2000" dirty="0"/>
              <a:t>示的相似。</a:t>
            </a:r>
            <a:endParaRPr lang="zh-CN" altLang="zh-CN" sz="2000" dirty="0">
              <a:solidFill>
                <a:srgbClr val="000000"/>
              </a:solidFill>
            </a:endParaRPr>
          </a:p>
        </p:txBody>
      </p:sp>
      <p:sp>
        <p:nvSpPr>
          <p:cNvPr id="22" name="Text Box 9"/>
          <p:cNvSpPr txBox="1">
            <a:spLocks noChangeArrowheads="1"/>
          </p:cNvSpPr>
          <p:nvPr/>
        </p:nvSpPr>
        <p:spPr bwMode="auto">
          <a:xfrm>
            <a:off x="990600" y="1600201"/>
            <a:ext cx="6029672" cy="461665"/>
          </a:xfrm>
          <a:prstGeom prst="rect">
            <a:avLst/>
          </a:prstGeom>
          <a:noFill/>
          <a:ln w="9525">
            <a:noFill/>
            <a:miter lim="800000"/>
            <a:headEnd/>
            <a:tailEnd/>
          </a:ln>
          <a:effectLst/>
        </p:spPr>
        <p:txBody>
          <a:bodyPr wrap="square">
            <a:spAutoFit/>
          </a:bodyPr>
          <a:lstStyle/>
          <a:p>
            <a:pPr eaLnBrk="0" hangingPunct="0">
              <a:spcBef>
                <a:spcPct val="50000"/>
              </a:spcBef>
              <a:buClr>
                <a:srgbClr val="000000"/>
              </a:buClr>
              <a:buFont typeface="Wingdings" pitchFamily="2" charset="2"/>
              <a:buChar char="v"/>
              <a:defRPr/>
            </a:pPr>
            <a:r>
              <a:rPr lang="zh-CN" altLang="zh-CN" sz="2400" b="1" dirty="0"/>
              <a:t>可行集与有效集、有效边界</a:t>
            </a:r>
            <a:endParaRPr lang="zh-CN" altLang="en-US" sz="2400" b="1" dirty="0">
              <a:solidFill>
                <a:srgbClr val="000000"/>
              </a:solidFill>
              <a:latin typeface="华文中宋"/>
              <a:ea typeface="华文中宋"/>
            </a:endParaRPr>
          </a:p>
        </p:txBody>
      </p:sp>
      <p:sp>
        <p:nvSpPr>
          <p:cNvPr id="2"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5" name="Rectangle 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7" name="Rectangle 8"/>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9" name="Rectangle 10"/>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11" name="Rectangle 1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28" name="Rectangle 1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30" name="Rectangle 18"/>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107520" name="Rectangle 20"/>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pic>
        <p:nvPicPr>
          <p:cNvPr id="7169" name="Picture 1" descr="C:\Users\huobo\AppData\Roaming\Tencent\Users\1005279233\QQ\WinTemp\RichOle\A)3O3492C1GL}Z~@INVHF5A.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215264" y="2636912"/>
            <a:ext cx="2928736" cy="252028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1369414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Rectangle 2" descr="10%"/>
          <p:cNvSpPr>
            <a:spLocks noGrp="1" noChangeArrowheads="1"/>
          </p:cNvSpPr>
          <p:nvPr>
            <p:ph type="title"/>
          </p:nvPr>
        </p:nvSpPr>
        <p:spPr>
          <a:xfrm>
            <a:off x="775618" y="939867"/>
            <a:ext cx="6019800" cy="609600"/>
          </a:xfrm>
        </p:spPr>
        <p:txBody>
          <a:bodyPr/>
          <a:lstStyle/>
          <a:p>
            <a:pPr>
              <a:defRPr/>
            </a:pPr>
            <a:r>
              <a:rPr lang="zh-CN" altLang="zh-CN" sz="2800" b="0" dirty="0"/>
              <a:t>第二节</a:t>
            </a:r>
            <a:r>
              <a:rPr lang="en-US" altLang="zh-CN" sz="2800" b="0" dirty="0"/>
              <a:t>  </a:t>
            </a:r>
            <a:r>
              <a:rPr lang="zh-CN" altLang="zh-CN" sz="2800" b="0" dirty="0">
                <a:effectLst>
                  <a:outerShdw blurRad="38100" dist="38100" dir="2700000" algn="tl">
                    <a:srgbClr val="000000">
                      <a:alpha val="43137"/>
                    </a:srgbClr>
                  </a:outerShdw>
                </a:effectLst>
              </a:rPr>
              <a:t>证券投资组合模型</a:t>
            </a:r>
            <a:endParaRPr lang="zh-CN" altLang="zh-CN" sz="2800" b="0" dirty="0">
              <a:effectLst>
                <a:outerShdw blurRad="38100" dist="38100" dir="2700000" algn="tl">
                  <a:srgbClr val="000000">
                    <a:alpha val="43137"/>
                  </a:srgbClr>
                </a:outerShdw>
              </a:effectLst>
              <a:latin typeface="+mj-ea"/>
            </a:endParaRPr>
          </a:p>
        </p:txBody>
      </p:sp>
      <p:sp>
        <p:nvSpPr>
          <p:cNvPr id="22543" name="Text Box 16"/>
          <p:cNvSpPr txBox="1">
            <a:spLocks noChangeArrowheads="1"/>
          </p:cNvSpPr>
          <p:nvPr/>
        </p:nvSpPr>
        <p:spPr bwMode="auto">
          <a:xfrm>
            <a:off x="801360" y="457200"/>
            <a:ext cx="762000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4800">
                <a:solidFill>
                  <a:schemeClr val="tx1"/>
                </a:solidFill>
                <a:latin typeface="Arial" charset="0"/>
                <a:ea typeface="宋体" charset="-122"/>
              </a:defRPr>
            </a:lvl1pPr>
            <a:lvl2pPr marL="742950" indent="-285750" eaLnBrk="0" hangingPunct="0">
              <a:defRPr sz="4800">
                <a:solidFill>
                  <a:schemeClr val="tx1"/>
                </a:solidFill>
                <a:latin typeface="Arial" charset="0"/>
                <a:ea typeface="宋体" charset="-122"/>
              </a:defRPr>
            </a:lvl2pPr>
            <a:lvl3pPr marL="1143000" indent="-228600" eaLnBrk="0" hangingPunct="0">
              <a:defRPr sz="4800">
                <a:solidFill>
                  <a:schemeClr val="tx1"/>
                </a:solidFill>
                <a:latin typeface="Arial" charset="0"/>
                <a:ea typeface="宋体" charset="-122"/>
              </a:defRPr>
            </a:lvl3pPr>
            <a:lvl4pPr marL="1600200" indent="-228600" eaLnBrk="0" hangingPunct="0">
              <a:defRPr sz="4800">
                <a:solidFill>
                  <a:schemeClr val="tx1"/>
                </a:solidFill>
                <a:latin typeface="Arial" charset="0"/>
                <a:ea typeface="宋体" charset="-122"/>
              </a:defRPr>
            </a:lvl4pPr>
            <a:lvl5pPr marL="2057400" indent="-228600" eaLnBrk="0" hangingPunct="0">
              <a:defRPr sz="4800">
                <a:solidFill>
                  <a:schemeClr val="tx1"/>
                </a:solidFill>
                <a:latin typeface="Arial" charset="0"/>
                <a:ea typeface="宋体" charset="-122"/>
              </a:defRPr>
            </a:lvl5pPr>
            <a:lvl6pPr marL="2514600" indent="-228600" eaLnBrk="0" fontAlgn="base" hangingPunct="0">
              <a:spcBef>
                <a:spcPct val="0"/>
              </a:spcBef>
              <a:spcAft>
                <a:spcPct val="0"/>
              </a:spcAft>
              <a:defRPr sz="4800">
                <a:solidFill>
                  <a:schemeClr val="tx1"/>
                </a:solidFill>
                <a:latin typeface="Arial" charset="0"/>
                <a:ea typeface="宋体" charset="-122"/>
              </a:defRPr>
            </a:lvl6pPr>
            <a:lvl7pPr marL="2971800" indent="-228600" eaLnBrk="0" fontAlgn="base" hangingPunct="0">
              <a:spcBef>
                <a:spcPct val="0"/>
              </a:spcBef>
              <a:spcAft>
                <a:spcPct val="0"/>
              </a:spcAft>
              <a:defRPr sz="4800">
                <a:solidFill>
                  <a:schemeClr val="tx1"/>
                </a:solidFill>
                <a:latin typeface="Arial" charset="0"/>
                <a:ea typeface="宋体" charset="-122"/>
              </a:defRPr>
            </a:lvl7pPr>
            <a:lvl8pPr marL="3429000" indent="-228600" eaLnBrk="0" fontAlgn="base" hangingPunct="0">
              <a:spcBef>
                <a:spcPct val="0"/>
              </a:spcBef>
              <a:spcAft>
                <a:spcPct val="0"/>
              </a:spcAft>
              <a:defRPr sz="4800">
                <a:solidFill>
                  <a:schemeClr val="tx1"/>
                </a:solidFill>
                <a:latin typeface="Arial" charset="0"/>
                <a:ea typeface="宋体" charset="-122"/>
              </a:defRPr>
            </a:lvl8pPr>
            <a:lvl9pPr marL="3886200" indent="-228600" eaLnBrk="0" fontAlgn="base" hangingPunct="0">
              <a:spcBef>
                <a:spcPct val="0"/>
              </a:spcBef>
              <a:spcAft>
                <a:spcPct val="0"/>
              </a:spcAft>
              <a:defRPr sz="4800">
                <a:solidFill>
                  <a:schemeClr val="tx1"/>
                </a:solidFill>
                <a:latin typeface="Arial" charset="0"/>
                <a:ea typeface="宋体" charset="-122"/>
              </a:defRPr>
            </a:lvl9pPr>
          </a:lstStyle>
          <a:p>
            <a:pPr algn="ctr" fontAlgn="base">
              <a:spcBef>
                <a:spcPct val="50000"/>
              </a:spcBef>
              <a:spcAft>
                <a:spcPct val="0"/>
              </a:spcAft>
              <a:buClr>
                <a:srgbClr val="FFFF66"/>
              </a:buClr>
              <a:buFont typeface="Wingdings" pitchFamily="2" charset="2"/>
              <a:buNone/>
            </a:pPr>
            <a:r>
              <a:rPr lang="zh-CN" altLang="en-US" sz="2400" b="1" dirty="0" smtClean="0">
                <a:solidFill>
                  <a:srgbClr val="0033CC"/>
                </a:solidFill>
              </a:rPr>
              <a:t>第五章</a:t>
            </a:r>
            <a:r>
              <a:rPr lang="zh-CN" altLang="en-US" sz="2400" b="1" dirty="0" smtClean="0">
                <a:solidFill>
                  <a:srgbClr val="0033CC"/>
                </a:solidFill>
                <a:latin typeface="华文中宋" pitchFamily="2" charset="-122"/>
                <a:ea typeface="华文中宋" pitchFamily="2" charset="-122"/>
              </a:rPr>
              <a:t>  </a:t>
            </a:r>
            <a:r>
              <a:rPr lang="zh-CN" altLang="en-US" sz="2400" dirty="0" smtClean="0">
                <a:solidFill>
                  <a:srgbClr val="0033CC"/>
                </a:solidFill>
                <a:latin typeface="华文中宋" pitchFamily="2" charset="-122"/>
                <a:ea typeface="华文中宋" pitchFamily="2" charset="-122"/>
              </a:rPr>
              <a:t>投资组合模型</a:t>
            </a:r>
          </a:p>
        </p:txBody>
      </p:sp>
      <p:sp>
        <p:nvSpPr>
          <p:cNvPr id="4" name="TextBox 3"/>
          <p:cNvSpPr txBox="1"/>
          <p:nvPr/>
        </p:nvSpPr>
        <p:spPr>
          <a:xfrm>
            <a:off x="1223628" y="2276872"/>
            <a:ext cx="7020780" cy="2246769"/>
          </a:xfrm>
          <a:prstGeom prst="rect">
            <a:avLst/>
          </a:prstGeom>
          <a:noFill/>
        </p:spPr>
        <p:txBody>
          <a:bodyPr wrap="square" rtlCol="0">
            <a:spAutoFit/>
          </a:bodyPr>
          <a:lstStyle/>
          <a:p>
            <a:r>
              <a:rPr lang="en-US" altLang="zh-CN" sz="2000" dirty="0" smtClean="0"/>
              <a:t>       </a:t>
            </a:r>
            <a:r>
              <a:rPr lang="zh-CN" altLang="zh-CN" sz="2000" dirty="0" smtClean="0"/>
              <a:t>有效</a:t>
            </a:r>
            <a:r>
              <a:rPr lang="zh-CN" altLang="zh-CN" sz="2000" dirty="0"/>
              <a:t>集是指可行集中那些如果投资者不额外增加风险就无法再提升其预期收益率的的所有投资组合组成的集合。有效集中的元素或组合都称为有效组合，有效集显然是可行组合中的一个子集。另外，它有如下性质：</a:t>
            </a:r>
            <a:r>
              <a:rPr lang="en-US" altLang="zh-CN" sz="2000" dirty="0"/>
              <a:t>(1) </a:t>
            </a:r>
            <a:r>
              <a:rPr lang="zh-CN" altLang="zh-CN" sz="2000" dirty="0"/>
              <a:t>对每一风险水平，有效组合给投资者提供最大预期回报率；</a:t>
            </a:r>
            <a:r>
              <a:rPr lang="en-US" altLang="zh-CN" sz="2000" dirty="0"/>
              <a:t>(2) </a:t>
            </a:r>
            <a:r>
              <a:rPr lang="zh-CN" altLang="zh-CN" sz="2000" dirty="0"/>
              <a:t>对每一预期回报率水平，有效组合给投资者提供最小的风险；（</a:t>
            </a:r>
            <a:r>
              <a:rPr lang="en-US" altLang="zh-CN" sz="2000" dirty="0"/>
              <a:t>3</a:t>
            </a:r>
            <a:r>
              <a:rPr lang="zh-CN" altLang="zh-CN" sz="2000" dirty="0"/>
              <a:t>）它与投资者的风险偏好无关。</a:t>
            </a:r>
            <a:endParaRPr lang="zh-CN" altLang="zh-CN" sz="2000" dirty="0">
              <a:solidFill>
                <a:srgbClr val="000000"/>
              </a:solidFill>
            </a:endParaRPr>
          </a:p>
        </p:txBody>
      </p:sp>
      <p:sp>
        <p:nvSpPr>
          <p:cNvPr id="22" name="Text Box 9"/>
          <p:cNvSpPr txBox="1">
            <a:spLocks noChangeArrowheads="1"/>
          </p:cNvSpPr>
          <p:nvPr/>
        </p:nvSpPr>
        <p:spPr bwMode="auto">
          <a:xfrm>
            <a:off x="990600" y="1600201"/>
            <a:ext cx="6029672" cy="461665"/>
          </a:xfrm>
          <a:prstGeom prst="rect">
            <a:avLst/>
          </a:prstGeom>
          <a:noFill/>
          <a:ln w="9525">
            <a:noFill/>
            <a:miter lim="800000"/>
            <a:headEnd/>
            <a:tailEnd/>
          </a:ln>
          <a:effectLst/>
        </p:spPr>
        <p:txBody>
          <a:bodyPr wrap="square">
            <a:spAutoFit/>
          </a:bodyPr>
          <a:lstStyle/>
          <a:p>
            <a:pPr eaLnBrk="0" hangingPunct="0">
              <a:spcBef>
                <a:spcPct val="50000"/>
              </a:spcBef>
              <a:buClr>
                <a:srgbClr val="000000"/>
              </a:buClr>
              <a:buFont typeface="Wingdings" pitchFamily="2" charset="2"/>
              <a:buChar char="v"/>
              <a:defRPr/>
            </a:pPr>
            <a:r>
              <a:rPr lang="zh-CN" altLang="zh-CN" sz="2400" b="1" dirty="0">
                <a:solidFill>
                  <a:srgbClr val="000000"/>
                </a:solidFill>
              </a:rPr>
              <a:t>可行集与有效集、有效边界</a:t>
            </a:r>
            <a:endParaRPr lang="zh-CN" altLang="en-US" sz="2400" b="1" dirty="0">
              <a:solidFill>
                <a:srgbClr val="000000"/>
              </a:solidFill>
              <a:latin typeface="华文中宋"/>
              <a:ea typeface="华文中宋"/>
            </a:endParaRPr>
          </a:p>
        </p:txBody>
      </p:sp>
      <p:sp>
        <p:nvSpPr>
          <p:cNvPr id="2"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5" name="Rectangle 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7" name="Rectangle 8"/>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9" name="Rectangle 10"/>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11" name="Rectangle 1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28" name="Rectangle 1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30" name="Rectangle 18"/>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107520" name="Rectangle 20"/>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Tree>
    <p:extLst>
      <p:ext uri="{BB962C8B-B14F-4D97-AF65-F5344CB8AC3E}">
        <p14:creationId xmlns:p14="http://schemas.microsoft.com/office/powerpoint/2010/main" val="367313979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Rectangle 2" descr="10%"/>
          <p:cNvSpPr>
            <a:spLocks noGrp="1" noChangeArrowheads="1"/>
          </p:cNvSpPr>
          <p:nvPr>
            <p:ph type="title"/>
          </p:nvPr>
        </p:nvSpPr>
        <p:spPr>
          <a:xfrm>
            <a:off x="775618" y="939867"/>
            <a:ext cx="6019800" cy="609600"/>
          </a:xfrm>
        </p:spPr>
        <p:txBody>
          <a:bodyPr/>
          <a:lstStyle/>
          <a:p>
            <a:pPr>
              <a:defRPr/>
            </a:pPr>
            <a:r>
              <a:rPr lang="zh-CN" altLang="zh-CN" sz="2800" b="0" dirty="0"/>
              <a:t>第二节</a:t>
            </a:r>
            <a:r>
              <a:rPr lang="en-US" altLang="zh-CN" sz="2800" b="0" dirty="0"/>
              <a:t>  </a:t>
            </a:r>
            <a:r>
              <a:rPr lang="zh-CN" altLang="zh-CN" sz="2800" b="0" dirty="0">
                <a:effectLst>
                  <a:outerShdw blurRad="38100" dist="38100" dir="2700000" algn="tl">
                    <a:srgbClr val="000000">
                      <a:alpha val="43137"/>
                    </a:srgbClr>
                  </a:outerShdw>
                </a:effectLst>
              </a:rPr>
              <a:t>证券投资组合模型</a:t>
            </a:r>
            <a:endParaRPr lang="zh-CN" altLang="zh-CN" sz="2800" b="0" dirty="0">
              <a:effectLst>
                <a:outerShdw blurRad="38100" dist="38100" dir="2700000" algn="tl">
                  <a:srgbClr val="000000">
                    <a:alpha val="43137"/>
                  </a:srgbClr>
                </a:outerShdw>
              </a:effectLst>
              <a:latin typeface="+mj-ea"/>
            </a:endParaRPr>
          </a:p>
        </p:txBody>
      </p:sp>
      <p:sp>
        <p:nvSpPr>
          <p:cNvPr id="22543" name="Text Box 16"/>
          <p:cNvSpPr txBox="1">
            <a:spLocks noChangeArrowheads="1"/>
          </p:cNvSpPr>
          <p:nvPr/>
        </p:nvSpPr>
        <p:spPr bwMode="auto">
          <a:xfrm>
            <a:off x="801360" y="457200"/>
            <a:ext cx="762000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4800">
                <a:solidFill>
                  <a:schemeClr val="tx1"/>
                </a:solidFill>
                <a:latin typeface="Arial" charset="0"/>
                <a:ea typeface="宋体" charset="-122"/>
              </a:defRPr>
            </a:lvl1pPr>
            <a:lvl2pPr marL="742950" indent="-285750" eaLnBrk="0" hangingPunct="0">
              <a:defRPr sz="4800">
                <a:solidFill>
                  <a:schemeClr val="tx1"/>
                </a:solidFill>
                <a:latin typeface="Arial" charset="0"/>
                <a:ea typeface="宋体" charset="-122"/>
              </a:defRPr>
            </a:lvl2pPr>
            <a:lvl3pPr marL="1143000" indent="-228600" eaLnBrk="0" hangingPunct="0">
              <a:defRPr sz="4800">
                <a:solidFill>
                  <a:schemeClr val="tx1"/>
                </a:solidFill>
                <a:latin typeface="Arial" charset="0"/>
                <a:ea typeface="宋体" charset="-122"/>
              </a:defRPr>
            </a:lvl3pPr>
            <a:lvl4pPr marL="1600200" indent="-228600" eaLnBrk="0" hangingPunct="0">
              <a:defRPr sz="4800">
                <a:solidFill>
                  <a:schemeClr val="tx1"/>
                </a:solidFill>
                <a:latin typeface="Arial" charset="0"/>
                <a:ea typeface="宋体" charset="-122"/>
              </a:defRPr>
            </a:lvl4pPr>
            <a:lvl5pPr marL="2057400" indent="-228600" eaLnBrk="0" hangingPunct="0">
              <a:defRPr sz="4800">
                <a:solidFill>
                  <a:schemeClr val="tx1"/>
                </a:solidFill>
                <a:latin typeface="Arial" charset="0"/>
                <a:ea typeface="宋体" charset="-122"/>
              </a:defRPr>
            </a:lvl5pPr>
            <a:lvl6pPr marL="2514600" indent="-228600" eaLnBrk="0" fontAlgn="base" hangingPunct="0">
              <a:spcBef>
                <a:spcPct val="0"/>
              </a:spcBef>
              <a:spcAft>
                <a:spcPct val="0"/>
              </a:spcAft>
              <a:defRPr sz="4800">
                <a:solidFill>
                  <a:schemeClr val="tx1"/>
                </a:solidFill>
                <a:latin typeface="Arial" charset="0"/>
                <a:ea typeface="宋体" charset="-122"/>
              </a:defRPr>
            </a:lvl6pPr>
            <a:lvl7pPr marL="2971800" indent="-228600" eaLnBrk="0" fontAlgn="base" hangingPunct="0">
              <a:spcBef>
                <a:spcPct val="0"/>
              </a:spcBef>
              <a:spcAft>
                <a:spcPct val="0"/>
              </a:spcAft>
              <a:defRPr sz="4800">
                <a:solidFill>
                  <a:schemeClr val="tx1"/>
                </a:solidFill>
                <a:latin typeface="Arial" charset="0"/>
                <a:ea typeface="宋体" charset="-122"/>
              </a:defRPr>
            </a:lvl7pPr>
            <a:lvl8pPr marL="3429000" indent="-228600" eaLnBrk="0" fontAlgn="base" hangingPunct="0">
              <a:spcBef>
                <a:spcPct val="0"/>
              </a:spcBef>
              <a:spcAft>
                <a:spcPct val="0"/>
              </a:spcAft>
              <a:defRPr sz="4800">
                <a:solidFill>
                  <a:schemeClr val="tx1"/>
                </a:solidFill>
                <a:latin typeface="Arial" charset="0"/>
                <a:ea typeface="宋体" charset="-122"/>
              </a:defRPr>
            </a:lvl8pPr>
            <a:lvl9pPr marL="3886200" indent="-228600" eaLnBrk="0" fontAlgn="base" hangingPunct="0">
              <a:spcBef>
                <a:spcPct val="0"/>
              </a:spcBef>
              <a:spcAft>
                <a:spcPct val="0"/>
              </a:spcAft>
              <a:defRPr sz="4800">
                <a:solidFill>
                  <a:schemeClr val="tx1"/>
                </a:solidFill>
                <a:latin typeface="Arial" charset="0"/>
                <a:ea typeface="宋体" charset="-122"/>
              </a:defRPr>
            </a:lvl9pPr>
          </a:lstStyle>
          <a:p>
            <a:pPr algn="ctr" fontAlgn="base">
              <a:spcBef>
                <a:spcPct val="50000"/>
              </a:spcBef>
              <a:spcAft>
                <a:spcPct val="0"/>
              </a:spcAft>
              <a:buClr>
                <a:srgbClr val="FFFF66"/>
              </a:buClr>
              <a:buFont typeface="Wingdings" pitchFamily="2" charset="2"/>
              <a:buNone/>
            </a:pPr>
            <a:r>
              <a:rPr lang="zh-CN" altLang="en-US" sz="2400" b="1" dirty="0" smtClean="0">
                <a:solidFill>
                  <a:srgbClr val="0033CC"/>
                </a:solidFill>
              </a:rPr>
              <a:t>第五章</a:t>
            </a:r>
            <a:r>
              <a:rPr lang="zh-CN" altLang="en-US" sz="2400" b="1" dirty="0" smtClean="0">
                <a:solidFill>
                  <a:srgbClr val="0033CC"/>
                </a:solidFill>
                <a:latin typeface="华文中宋" pitchFamily="2" charset="-122"/>
                <a:ea typeface="华文中宋" pitchFamily="2" charset="-122"/>
              </a:rPr>
              <a:t>  </a:t>
            </a:r>
            <a:r>
              <a:rPr lang="zh-CN" altLang="en-US" sz="2400" dirty="0" smtClean="0">
                <a:solidFill>
                  <a:srgbClr val="0033CC"/>
                </a:solidFill>
                <a:latin typeface="华文中宋" pitchFamily="2" charset="-122"/>
                <a:ea typeface="华文中宋" pitchFamily="2" charset="-122"/>
              </a:rPr>
              <a:t>投资组合模型</a:t>
            </a:r>
          </a:p>
        </p:txBody>
      </p:sp>
      <p:sp>
        <p:nvSpPr>
          <p:cNvPr id="4" name="TextBox 3"/>
          <p:cNvSpPr txBox="1"/>
          <p:nvPr/>
        </p:nvSpPr>
        <p:spPr>
          <a:xfrm>
            <a:off x="779751" y="1981033"/>
            <a:ext cx="5282807" cy="4401205"/>
          </a:xfrm>
          <a:prstGeom prst="rect">
            <a:avLst/>
          </a:prstGeom>
          <a:noFill/>
        </p:spPr>
        <p:txBody>
          <a:bodyPr wrap="square" rtlCol="0">
            <a:spAutoFit/>
          </a:bodyPr>
          <a:lstStyle/>
          <a:p>
            <a:r>
              <a:rPr lang="en-US" altLang="zh-CN" sz="2000" dirty="0" smtClean="0"/>
              <a:t>      </a:t>
            </a:r>
            <a:r>
              <a:rPr lang="zh-CN" altLang="zh-CN" sz="2000" dirty="0" smtClean="0"/>
              <a:t>有效</a:t>
            </a:r>
            <a:r>
              <a:rPr lang="zh-CN" altLang="zh-CN" sz="2000" dirty="0"/>
              <a:t>边界是有效集在风险与预期收益坐标图上的几何表述，</a:t>
            </a:r>
            <a:r>
              <a:rPr lang="zh-CN" altLang="zh-CN" sz="2000" dirty="0" smtClean="0"/>
              <a:t>如</a:t>
            </a:r>
            <a:r>
              <a:rPr lang="zh-CN" altLang="en-US" sz="2000" dirty="0" smtClean="0"/>
              <a:t>右</a:t>
            </a:r>
            <a:r>
              <a:rPr lang="zh-CN" altLang="zh-CN" sz="2000" dirty="0" smtClean="0"/>
              <a:t>图所</a:t>
            </a:r>
            <a:r>
              <a:rPr lang="zh-CN" altLang="zh-CN" sz="2000" dirty="0"/>
              <a:t>示。</a:t>
            </a:r>
            <a:r>
              <a:rPr lang="zh-CN" altLang="zh-CN" sz="2000" dirty="0" smtClean="0"/>
              <a:t>从</a:t>
            </a:r>
            <a:r>
              <a:rPr lang="zh-CN" altLang="en-US" sz="2000" dirty="0" smtClean="0"/>
              <a:t>右</a:t>
            </a:r>
            <a:r>
              <a:rPr lang="zh-CN" altLang="zh-CN" sz="2000" dirty="0" smtClean="0"/>
              <a:t>图可以</a:t>
            </a:r>
            <a:r>
              <a:rPr lang="zh-CN" altLang="zh-CN" sz="2000" dirty="0"/>
              <a:t>看出，</a:t>
            </a:r>
            <a:r>
              <a:rPr lang="en-US" altLang="zh-CN" sz="2000" dirty="0"/>
              <a:t>A</a:t>
            </a:r>
            <a:r>
              <a:rPr lang="zh-CN" altLang="zh-CN" sz="2000" dirty="0"/>
              <a:t>点所示的组合代表风险最小的组合，</a:t>
            </a:r>
            <a:r>
              <a:rPr lang="en-US" altLang="zh-CN" sz="2000" dirty="0"/>
              <a:t>C</a:t>
            </a:r>
            <a:r>
              <a:rPr lang="zh-CN" altLang="zh-CN" sz="2000" dirty="0"/>
              <a:t>点所示的组合代表预期回报率最高的组合，而与</a:t>
            </a:r>
            <a:r>
              <a:rPr lang="en-US" altLang="zh-CN" sz="2000" dirty="0"/>
              <a:t>A</a:t>
            </a:r>
            <a:r>
              <a:rPr lang="zh-CN" altLang="zh-CN" sz="2000" dirty="0"/>
              <a:t>点同预期收益率水平的</a:t>
            </a:r>
            <a:r>
              <a:rPr lang="en-US" altLang="zh-CN" sz="2000" dirty="0"/>
              <a:t>B</a:t>
            </a:r>
            <a:r>
              <a:rPr lang="zh-CN" altLang="zh-CN" sz="2000" dirty="0"/>
              <a:t>点，风险则大于</a:t>
            </a:r>
            <a:r>
              <a:rPr lang="en-US" altLang="zh-CN" sz="2000" dirty="0"/>
              <a:t>A</a:t>
            </a:r>
            <a:r>
              <a:rPr lang="zh-CN" altLang="zh-CN" sz="2000" dirty="0"/>
              <a:t>点（即</a:t>
            </a:r>
            <a:r>
              <a:rPr lang="en-US" altLang="zh-CN" sz="2000" dirty="0"/>
              <a:t> </a:t>
            </a:r>
            <a:r>
              <a:rPr lang="en-US" altLang="zh-CN" sz="2000" dirty="0" smtClean="0"/>
              <a:t>           </a:t>
            </a:r>
            <a:r>
              <a:rPr lang="zh-CN" altLang="zh-CN" sz="2000" dirty="0" smtClean="0"/>
              <a:t>），</a:t>
            </a:r>
            <a:r>
              <a:rPr lang="zh-CN" altLang="zh-CN" sz="2000" dirty="0"/>
              <a:t>与</a:t>
            </a:r>
            <a:r>
              <a:rPr lang="en-US" altLang="zh-CN" sz="2000" dirty="0"/>
              <a:t>C</a:t>
            </a:r>
            <a:r>
              <a:rPr lang="zh-CN" altLang="zh-CN" sz="2000" dirty="0"/>
              <a:t>点同风险的</a:t>
            </a:r>
            <a:r>
              <a:rPr lang="en-US" altLang="zh-CN" sz="2000" dirty="0"/>
              <a:t>D</a:t>
            </a:r>
            <a:r>
              <a:rPr lang="zh-CN" altLang="zh-CN" sz="2000" dirty="0"/>
              <a:t>点，预期回报率水平则低于</a:t>
            </a:r>
            <a:r>
              <a:rPr lang="en-US" altLang="zh-CN" sz="2000" dirty="0"/>
              <a:t>C</a:t>
            </a:r>
            <a:r>
              <a:rPr lang="zh-CN" altLang="zh-CN" sz="2000" dirty="0"/>
              <a:t>点（即</a:t>
            </a:r>
            <a:r>
              <a:rPr lang="en-US" altLang="zh-CN" sz="2000" dirty="0"/>
              <a:t> </a:t>
            </a:r>
            <a:r>
              <a:rPr lang="en-US" altLang="zh-CN" sz="2000" dirty="0" smtClean="0"/>
              <a:t>           </a:t>
            </a:r>
            <a:r>
              <a:rPr lang="zh-CN" altLang="zh-CN" sz="2000" dirty="0" smtClean="0"/>
              <a:t>）</a:t>
            </a:r>
            <a:r>
              <a:rPr lang="zh-CN" altLang="zh-CN" sz="2000" dirty="0"/>
              <a:t>。因此我们可以断定，</a:t>
            </a:r>
            <a:r>
              <a:rPr lang="en-US" altLang="zh-CN" sz="2000" dirty="0"/>
              <a:t>B</a:t>
            </a:r>
            <a:r>
              <a:rPr lang="zh-CN" altLang="zh-CN" sz="2000" dirty="0"/>
              <a:t>、</a:t>
            </a:r>
            <a:r>
              <a:rPr lang="en-US" altLang="zh-CN" sz="2000" dirty="0"/>
              <a:t>D</a:t>
            </a:r>
            <a:r>
              <a:rPr lang="zh-CN" altLang="zh-CN" sz="2000" dirty="0"/>
              <a:t>所对应的投资组合虽是可行的，但不是有效的。而</a:t>
            </a:r>
            <a:r>
              <a:rPr lang="en-US" altLang="zh-CN" sz="2000" dirty="0"/>
              <a:t>A</a:t>
            </a:r>
            <a:r>
              <a:rPr lang="zh-CN" altLang="zh-CN" sz="2000" dirty="0"/>
              <a:t>和</a:t>
            </a:r>
            <a:r>
              <a:rPr lang="en-US" altLang="zh-CN" sz="2000" dirty="0"/>
              <a:t>C</a:t>
            </a:r>
            <a:r>
              <a:rPr lang="zh-CN" altLang="zh-CN" sz="2000" dirty="0"/>
              <a:t>所对应的投资组合既是可行的，又是有效的，</a:t>
            </a:r>
            <a:r>
              <a:rPr lang="en-US" altLang="zh-CN" sz="2000" dirty="0"/>
              <a:t>A</a:t>
            </a:r>
            <a:r>
              <a:rPr lang="zh-CN" altLang="zh-CN" sz="2000" dirty="0"/>
              <a:t>和</a:t>
            </a:r>
            <a:r>
              <a:rPr lang="en-US" altLang="zh-CN" sz="2000" dirty="0"/>
              <a:t>C</a:t>
            </a:r>
            <a:r>
              <a:rPr lang="zh-CN" altLang="zh-CN" sz="2000" dirty="0"/>
              <a:t>两点一定落在有效边界上。将所有界于</a:t>
            </a:r>
            <a:r>
              <a:rPr lang="en-US" altLang="zh-CN" sz="2000" dirty="0"/>
              <a:t>A</a:t>
            </a:r>
            <a:r>
              <a:rPr lang="zh-CN" altLang="zh-CN" sz="2000" dirty="0"/>
              <a:t>、</a:t>
            </a:r>
            <a:r>
              <a:rPr lang="en-US" altLang="zh-CN" sz="2000" dirty="0"/>
              <a:t>C</a:t>
            </a:r>
            <a:r>
              <a:rPr lang="zh-CN" altLang="zh-CN" sz="2000" dirty="0"/>
              <a:t>两点之间各风险状态下预期收益率最大的点连接起来就可得到证券投资组合的有效边界，</a:t>
            </a:r>
            <a:r>
              <a:rPr lang="zh-CN" altLang="zh-CN" sz="2000" dirty="0" smtClean="0"/>
              <a:t>如</a:t>
            </a:r>
            <a:r>
              <a:rPr lang="zh-CN" altLang="en-US" sz="2000" dirty="0" smtClean="0"/>
              <a:t>右</a:t>
            </a:r>
            <a:r>
              <a:rPr lang="zh-CN" altLang="zh-CN" sz="2000" dirty="0" smtClean="0"/>
              <a:t>图中</a:t>
            </a:r>
            <a:r>
              <a:rPr lang="zh-CN" altLang="zh-CN" sz="2000" dirty="0"/>
              <a:t>的</a:t>
            </a:r>
            <a:r>
              <a:rPr lang="en-US" altLang="zh-CN" sz="2000" dirty="0"/>
              <a:t>AC</a:t>
            </a:r>
            <a:r>
              <a:rPr lang="zh-CN" altLang="zh-CN" sz="2000" dirty="0"/>
              <a:t>曲线。</a:t>
            </a:r>
          </a:p>
        </p:txBody>
      </p:sp>
      <p:sp>
        <p:nvSpPr>
          <p:cNvPr id="22" name="Text Box 9"/>
          <p:cNvSpPr txBox="1">
            <a:spLocks noChangeArrowheads="1"/>
          </p:cNvSpPr>
          <p:nvPr/>
        </p:nvSpPr>
        <p:spPr bwMode="auto">
          <a:xfrm>
            <a:off x="990600" y="1600201"/>
            <a:ext cx="6029672" cy="461665"/>
          </a:xfrm>
          <a:prstGeom prst="rect">
            <a:avLst/>
          </a:prstGeom>
          <a:noFill/>
          <a:ln w="9525">
            <a:noFill/>
            <a:miter lim="800000"/>
            <a:headEnd/>
            <a:tailEnd/>
          </a:ln>
          <a:effectLst/>
        </p:spPr>
        <p:txBody>
          <a:bodyPr wrap="square">
            <a:spAutoFit/>
          </a:bodyPr>
          <a:lstStyle/>
          <a:p>
            <a:pPr eaLnBrk="0" hangingPunct="0">
              <a:spcBef>
                <a:spcPct val="50000"/>
              </a:spcBef>
              <a:buClr>
                <a:srgbClr val="000000"/>
              </a:buClr>
              <a:buFont typeface="Wingdings" pitchFamily="2" charset="2"/>
              <a:buChar char="v"/>
              <a:defRPr/>
            </a:pPr>
            <a:r>
              <a:rPr lang="zh-CN" altLang="zh-CN" sz="2400" b="1" dirty="0">
                <a:solidFill>
                  <a:srgbClr val="000000"/>
                </a:solidFill>
              </a:rPr>
              <a:t>可行集与有效集、有效边界</a:t>
            </a:r>
            <a:endParaRPr lang="zh-CN" altLang="en-US" sz="2400" b="1" dirty="0">
              <a:solidFill>
                <a:srgbClr val="000000"/>
              </a:solidFill>
              <a:latin typeface="华文中宋"/>
              <a:ea typeface="华文中宋"/>
            </a:endParaRPr>
          </a:p>
        </p:txBody>
      </p:sp>
      <p:sp>
        <p:nvSpPr>
          <p:cNvPr id="2"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5" name="Rectangle 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7" name="Rectangle 8"/>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9" name="Rectangle 10"/>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11" name="Rectangle 1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28" name="Rectangle 1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30" name="Rectangle 18"/>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107520" name="Rectangle 20"/>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pic>
        <p:nvPicPr>
          <p:cNvPr id="7169" name="Picture 1" descr="C:\Users\huobo\AppData\Roaming\Tencent\Users\1005279233\QQ\WinTemp\RichOle\A)3O3492C1GL}Z~@INVHF5A.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62558" y="2420888"/>
            <a:ext cx="3081442" cy="2736304"/>
          </a:xfrm>
          <a:prstGeom prst="rect">
            <a:avLst/>
          </a:prstGeom>
          <a:noFill/>
          <a:extLst>
            <a:ext uri="{909E8E84-426E-40DD-AFC4-6F175D3DCCD1}">
              <a14:hiddenFill xmlns:a14="http://schemas.microsoft.com/office/drawing/2010/main">
                <a:solidFill>
                  <a:srgbClr val="FFFFFF"/>
                </a:solidFill>
              </a14:hiddenFill>
            </a:ext>
          </a:extLst>
        </p:spPr>
      </p:pic>
      <p:sp>
        <p:nvSpPr>
          <p:cNvPr id="3"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6" name="对象 5"/>
          <p:cNvGraphicFramePr>
            <a:graphicFrameLocks noChangeAspect="1"/>
          </p:cNvGraphicFramePr>
          <p:nvPr>
            <p:extLst>
              <p:ext uri="{D42A27DB-BD31-4B8C-83A1-F6EECF244321}">
                <p14:modId xmlns:p14="http://schemas.microsoft.com/office/powerpoint/2010/main" val="2285519076"/>
              </p:ext>
            </p:extLst>
          </p:nvPr>
        </p:nvGraphicFramePr>
        <p:xfrm>
          <a:off x="1645604" y="3525577"/>
          <a:ext cx="800100" cy="371475"/>
        </p:xfrm>
        <a:graphic>
          <a:graphicData uri="http://schemas.openxmlformats.org/presentationml/2006/ole">
            <mc:AlternateContent xmlns:mc="http://schemas.openxmlformats.org/markup-compatibility/2006">
              <mc:Choice xmlns:v="urn:schemas-microsoft-com:vml" Requires="v">
                <p:oleObj spid="_x0000_s8436" name="公式" r:id="rId4" imgW="470104" imgH="190583" progId="Equation.3">
                  <p:embed/>
                </p:oleObj>
              </mc:Choice>
              <mc:Fallback>
                <p:oleObj name="公式" r:id="rId4" imgW="470104" imgH="190583" progId="Equation.3">
                  <p:embed/>
                  <p:pic>
                    <p:nvPicPr>
                      <p:cNvPr id="0" name="Object 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645604" y="3525577"/>
                        <a:ext cx="800100" cy="371475"/>
                      </a:xfrm>
                      <a:prstGeom prst="rect">
                        <a:avLst/>
                      </a:prstGeom>
                      <a:noFill/>
                    </p:spPr>
                  </p:pic>
                </p:oleObj>
              </mc:Fallback>
            </mc:AlternateContent>
          </a:graphicData>
        </a:graphic>
      </p:graphicFrame>
      <p:sp>
        <p:nvSpPr>
          <p:cNvPr id="8" name="Rectangle 5"/>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2" name="Rectangle 7"/>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13" name="对象 12"/>
          <p:cNvGraphicFramePr>
            <a:graphicFrameLocks noChangeAspect="1"/>
          </p:cNvGraphicFramePr>
          <p:nvPr>
            <p:extLst>
              <p:ext uri="{D42A27DB-BD31-4B8C-83A1-F6EECF244321}">
                <p14:modId xmlns:p14="http://schemas.microsoft.com/office/powerpoint/2010/main" val="1025098211"/>
              </p:ext>
            </p:extLst>
          </p:nvPr>
        </p:nvGraphicFramePr>
        <p:xfrm>
          <a:off x="3897410" y="3836353"/>
          <a:ext cx="891979" cy="345282"/>
        </p:xfrm>
        <a:graphic>
          <a:graphicData uri="http://schemas.openxmlformats.org/presentationml/2006/ole">
            <mc:AlternateContent xmlns:mc="http://schemas.openxmlformats.org/markup-compatibility/2006">
              <mc:Choice xmlns:v="urn:schemas-microsoft-com:vml" Requires="v">
                <p:oleObj spid="_x0000_s8437" name="公式" r:id="rId6" imgW="482810" imgH="190583" progId="Equation.3">
                  <p:embed/>
                </p:oleObj>
              </mc:Choice>
              <mc:Fallback>
                <p:oleObj name="公式" r:id="rId6" imgW="482810" imgH="190583" progId="Equation.3">
                  <p:embed/>
                  <p:pic>
                    <p:nvPicPr>
                      <p:cNvPr id="0" name="Object 6"/>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897410" y="3836353"/>
                        <a:ext cx="891979" cy="345282"/>
                      </a:xfrm>
                      <a:prstGeom prst="rect">
                        <a:avLst/>
                      </a:prstGeom>
                      <a:noFill/>
                    </p:spPr>
                  </p:pic>
                </p:oleObj>
              </mc:Fallback>
            </mc:AlternateContent>
          </a:graphicData>
        </a:graphic>
      </p:graphicFrame>
    </p:spTree>
    <p:extLst>
      <p:ext uri="{BB962C8B-B14F-4D97-AF65-F5344CB8AC3E}">
        <p14:creationId xmlns:p14="http://schemas.microsoft.com/office/powerpoint/2010/main" val="60159715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Rectangle 2" descr="10%"/>
          <p:cNvSpPr>
            <a:spLocks noGrp="1" noChangeArrowheads="1"/>
          </p:cNvSpPr>
          <p:nvPr>
            <p:ph type="title"/>
          </p:nvPr>
        </p:nvSpPr>
        <p:spPr>
          <a:xfrm>
            <a:off x="775618" y="939867"/>
            <a:ext cx="6019800" cy="609600"/>
          </a:xfrm>
        </p:spPr>
        <p:txBody>
          <a:bodyPr/>
          <a:lstStyle/>
          <a:p>
            <a:pPr>
              <a:defRPr/>
            </a:pPr>
            <a:r>
              <a:rPr lang="zh-CN" altLang="zh-CN" sz="2800" b="0" dirty="0"/>
              <a:t>第二节</a:t>
            </a:r>
            <a:r>
              <a:rPr lang="en-US" altLang="zh-CN" sz="2800" b="0" dirty="0"/>
              <a:t>  </a:t>
            </a:r>
            <a:r>
              <a:rPr lang="zh-CN" altLang="zh-CN" sz="2800" b="0" dirty="0">
                <a:effectLst>
                  <a:outerShdw blurRad="38100" dist="38100" dir="2700000" algn="tl">
                    <a:srgbClr val="000000">
                      <a:alpha val="43137"/>
                    </a:srgbClr>
                  </a:outerShdw>
                </a:effectLst>
              </a:rPr>
              <a:t>证券投资组合模型</a:t>
            </a:r>
            <a:endParaRPr lang="zh-CN" altLang="zh-CN" sz="2800" b="0" dirty="0">
              <a:effectLst>
                <a:outerShdw blurRad="38100" dist="38100" dir="2700000" algn="tl">
                  <a:srgbClr val="000000">
                    <a:alpha val="43137"/>
                  </a:srgbClr>
                </a:outerShdw>
              </a:effectLst>
              <a:latin typeface="+mj-ea"/>
            </a:endParaRPr>
          </a:p>
        </p:txBody>
      </p:sp>
      <p:sp>
        <p:nvSpPr>
          <p:cNvPr id="22543" name="Text Box 16"/>
          <p:cNvSpPr txBox="1">
            <a:spLocks noChangeArrowheads="1"/>
          </p:cNvSpPr>
          <p:nvPr/>
        </p:nvSpPr>
        <p:spPr bwMode="auto">
          <a:xfrm>
            <a:off x="801360" y="457200"/>
            <a:ext cx="762000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4800">
                <a:solidFill>
                  <a:schemeClr val="tx1"/>
                </a:solidFill>
                <a:latin typeface="Arial" charset="0"/>
                <a:ea typeface="宋体" charset="-122"/>
              </a:defRPr>
            </a:lvl1pPr>
            <a:lvl2pPr marL="742950" indent="-285750" eaLnBrk="0" hangingPunct="0">
              <a:defRPr sz="4800">
                <a:solidFill>
                  <a:schemeClr val="tx1"/>
                </a:solidFill>
                <a:latin typeface="Arial" charset="0"/>
                <a:ea typeface="宋体" charset="-122"/>
              </a:defRPr>
            </a:lvl2pPr>
            <a:lvl3pPr marL="1143000" indent="-228600" eaLnBrk="0" hangingPunct="0">
              <a:defRPr sz="4800">
                <a:solidFill>
                  <a:schemeClr val="tx1"/>
                </a:solidFill>
                <a:latin typeface="Arial" charset="0"/>
                <a:ea typeface="宋体" charset="-122"/>
              </a:defRPr>
            </a:lvl3pPr>
            <a:lvl4pPr marL="1600200" indent="-228600" eaLnBrk="0" hangingPunct="0">
              <a:defRPr sz="4800">
                <a:solidFill>
                  <a:schemeClr val="tx1"/>
                </a:solidFill>
                <a:latin typeface="Arial" charset="0"/>
                <a:ea typeface="宋体" charset="-122"/>
              </a:defRPr>
            </a:lvl4pPr>
            <a:lvl5pPr marL="2057400" indent="-228600" eaLnBrk="0" hangingPunct="0">
              <a:defRPr sz="4800">
                <a:solidFill>
                  <a:schemeClr val="tx1"/>
                </a:solidFill>
                <a:latin typeface="Arial" charset="0"/>
                <a:ea typeface="宋体" charset="-122"/>
              </a:defRPr>
            </a:lvl5pPr>
            <a:lvl6pPr marL="2514600" indent="-228600" eaLnBrk="0" fontAlgn="base" hangingPunct="0">
              <a:spcBef>
                <a:spcPct val="0"/>
              </a:spcBef>
              <a:spcAft>
                <a:spcPct val="0"/>
              </a:spcAft>
              <a:defRPr sz="4800">
                <a:solidFill>
                  <a:schemeClr val="tx1"/>
                </a:solidFill>
                <a:latin typeface="Arial" charset="0"/>
                <a:ea typeface="宋体" charset="-122"/>
              </a:defRPr>
            </a:lvl6pPr>
            <a:lvl7pPr marL="2971800" indent="-228600" eaLnBrk="0" fontAlgn="base" hangingPunct="0">
              <a:spcBef>
                <a:spcPct val="0"/>
              </a:spcBef>
              <a:spcAft>
                <a:spcPct val="0"/>
              </a:spcAft>
              <a:defRPr sz="4800">
                <a:solidFill>
                  <a:schemeClr val="tx1"/>
                </a:solidFill>
                <a:latin typeface="Arial" charset="0"/>
                <a:ea typeface="宋体" charset="-122"/>
              </a:defRPr>
            </a:lvl7pPr>
            <a:lvl8pPr marL="3429000" indent="-228600" eaLnBrk="0" fontAlgn="base" hangingPunct="0">
              <a:spcBef>
                <a:spcPct val="0"/>
              </a:spcBef>
              <a:spcAft>
                <a:spcPct val="0"/>
              </a:spcAft>
              <a:defRPr sz="4800">
                <a:solidFill>
                  <a:schemeClr val="tx1"/>
                </a:solidFill>
                <a:latin typeface="Arial" charset="0"/>
                <a:ea typeface="宋体" charset="-122"/>
              </a:defRPr>
            </a:lvl8pPr>
            <a:lvl9pPr marL="3886200" indent="-228600" eaLnBrk="0" fontAlgn="base" hangingPunct="0">
              <a:spcBef>
                <a:spcPct val="0"/>
              </a:spcBef>
              <a:spcAft>
                <a:spcPct val="0"/>
              </a:spcAft>
              <a:defRPr sz="4800">
                <a:solidFill>
                  <a:schemeClr val="tx1"/>
                </a:solidFill>
                <a:latin typeface="Arial" charset="0"/>
                <a:ea typeface="宋体" charset="-122"/>
              </a:defRPr>
            </a:lvl9pPr>
          </a:lstStyle>
          <a:p>
            <a:pPr algn="ctr" fontAlgn="base">
              <a:spcBef>
                <a:spcPct val="50000"/>
              </a:spcBef>
              <a:spcAft>
                <a:spcPct val="0"/>
              </a:spcAft>
              <a:buClr>
                <a:srgbClr val="FFFF66"/>
              </a:buClr>
              <a:buFont typeface="Wingdings" pitchFamily="2" charset="2"/>
              <a:buNone/>
            </a:pPr>
            <a:r>
              <a:rPr lang="zh-CN" altLang="en-US" sz="2400" b="1" dirty="0" smtClean="0">
                <a:solidFill>
                  <a:srgbClr val="0033CC"/>
                </a:solidFill>
              </a:rPr>
              <a:t>第五章</a:t>
            </a:r>
            <a:r>
              <a:rPr lang="zh-CN" altLang="en-US" sz="2400" b="1" dirty="0" smtClean="0">
                <a:solidFill>
                  <a:srgbClr val="0033CC"/>
                </a:solidFill>
                <a:latin typeface="华文中宋" pitchFamily="2" charset="-122"/>
                <a:ea typeface="华文中宋" pitchFamily="2" charset="-122"/>
              </a:rPr>
              <a:t>  </a:t>
            </a:r>
            <a:r>
              <a:rPr lang="zh-CN" altLang="en-US" sz="2400" dirty="0" smtClean="0">
                <a:solidFill>
                  <a:srgbClr val="0033CC"/>
                </a:solidFill>
                <a:latin typeface="华文中宋" pitchFamily="2" charset="-122"/>
                <a:ea typeface="华文中宋" pitchFamily="2" charset="-122"/>
              </a:rPr>
              <a:t>投资组合模型</a:t>
            </a:r>
          </a:p>
        </p:txBody>
      </p:sp>
      <p:sp>
        <p:nvSpPr>
          <p:cNvPr id="4" name="TextBox 3"/>
          <p:cNvSpPr txBox="1"/>
          <p:nvPr/>
        </p:nvSpPr>
        <p:spPr>
          <a:xfrm>
            <a:off x="683568" y="2076817"/>
            <a:ext cx="7246422" cy="3477875"/>
          </a:xfrm>
          <a:prstGeom prst="rect">
            <a:avLst/>
          </a:prstGeom>
          <a:noFill/>
        </p:spPr>
        <p:txBody>
          <a:bodyPr wrap="square" rtlCol="0">
            <a:spAutoFit/>
          </a:bodyPr>
          <a:lstStyle/>
          <a:p>
            <a:r>
              <a:rPr lang="en-US" altLang="zh-CN" sz="2000" dirty="0" smtClean="0"/>
              <a:t>     </a:t>
            </a:r>
            <a:r>
              <a:rPr lang="zh-CN" altLang="zh-CN" sz="2000" dirty="0" smtClean="0">
                <a:latin typeface="+mn-ea"/>
              </a:rPr>
              <a:t>假定</a:t>
            </a:r>
            <a:r>
              <a:rPr lang="zh-CN" altLang="zh-CN" sz="2000" dirty="0">
                <a:latin typeface="+mn-ea"/>
              </a:rPr>
              <a:t>现在有</a:t>
            </a:r>
            <a:r>
              <a:rPr lang="en-US" altLang="zh-CN" sz="2000" dirty="0">
                <a:latin typeface="+mn-ea"/>
              </a:rPr>
              <a:t> </a:t>
            </a:r>
            <a:r>
              <a:rPr lang="en-US" altLang="zh-CN" sz="2000" dirty="0" smtClean="0">
                <a:latin typeface="+mn-ea"/>
              </a:rPr>
              <a:t> </a:t>
            </a:r>
            <a:r>
              <a:rPr lang="zh-CN" altLang="zh-CN" sz="2000" dirty="0" smtClean="0">
                <a:latin typeface="+mn-ea"/>
              </a:rPr>
              <a:t>项</a:t>
            </a:r>
            <a:r>
              <a:rPr lang="zh-CN" altLang="zh-CN" sz="2000" dirty="0">
                <a:latin typeface="+mn-ea"/>
              </a:rPr>
              <a:t>有风险资产</a:t>
            </a:r>
            <a:r>
              <a:rPr lang="zh-CN" altLang="zh-CN" sz="2000" dirty="0" smtClean="0">
                <a:latin typeface="+mn-ea"/>
              </a:rPr>
              <a:t>，</a:t>
            </a:r>
            <a:r>
              <a:rPr lang="zh-CN" altLang="zh-CN" sz="2000" dirty="0">
                <a:latin typeface="+mn-ea"/>
              </a:rPr>
              <a:t>它们的预期收益率记</a:t>
            </a:r>
            <a:r>
              <a:rPr lang="zh-CN" altLang="zh-CN" sz="2000" dirty="0" smtClean="0">
                <a:latin typeface="+mn-ea"/>
              </a:rPr>
              <a:t>为</a:t>
            </a:r>
            <a:endParaRPr lang="en-US" altLang="zh-CN" sz="2000" dirty="0" smtClean="0">
              <a:latin typeface="+mn-ea"/>
            </a:endParaRPr>
          </a:p>
          <a:p>
            <a:r>
              <a:rPr lang="zh-CN" altLang="zh-CN" sz="2000" dirty="0">
                <a:latin typeface="+mn-ea"/>
              </a:rPr>
              <a:t>彼此之间的协方差记</a:t>
            </a:r>
            <a:r>
              <a:rPr lang="zh-CN" altLang="zh-CN" sz="2000" dirty="0" smtClean="0">
                <a:latin typeface="+mn-ea"/>
              </a:rPr>
              <a:t>为</a:t>
            </a:r>
            <a:r>
              <a:rPr lang="en-US" altLang="zh-CN" sz="2000" dirty="0" smtClean="0">
                <a:latin typeface="+mn-ea"/>
              </a:rPr>
              <a:t>          </a:t>
            </a:r>
            <a:r>
              <a:rPr lang="zh-CN" altLang="zh-CN" sz="2000" dirty="0" smtClean="0">
                <a:latin typeface="+mn-ea"/>
              </a:rPr>
              <a:t>（</a:t>
            </a:r>
            <a:r>
              <a:rPr lang="zh-CN" altLang="zh-CN" sz="2000" dirty="0">
                <a:latin typeface="+mn-ea"/>
              </a:rPr>
              <a:t>当</a:t>
            </a:r>
            <a:r>
              <a:rPr lang="en-US" altLang="zh-CN" sz="2000" dirty="0">
                <a:latin typeface="+mn-ea"/>
              </a:rPr>
              <a:t> </a:t>
            </a:r>
            <a:r>
              <a:rPr lang="en-US" altLang="zh-CN" sz="2000" dirty="0" smtClean="0">
                <a:latin typeface="+mn-ea"/>
              </a:rPr>
              <a:t>   </a:t>
            </a:r>
            <a:r>
              <a:rPr lang="zh-CN" altLang="zh-CN" sz="2000" dirty="0" smtClean="0">
                <a:latin typeface="+mn-ea"/>
              </a:rPr>
              <a:t>时</a:t>
            </a:r>
            <a:r>
              <a:rPr lang="en-US" altLang="zh-CN" sz="2000" dirty="0">
                <a:latin typeface="+mn-ea"/>
              </a:rPr>
              <a:t>, </a:t>
            </a:r>
            <a:r>
              <a:rPr lang="en-US" altLang="zh-CN" sz="2000" dirty="0" smtClean="0">
                <a:latin typeface="+mn-ea"/>
              </a:rPr>
              <a:t> </a:t>
            </a:r>
            <a:r>
              <a:rPr lang="zh-CN" altLang="zh-CN" sz="2000" dirty="0" smtClean="0">
                <a:latin typeface="+mn-ea"/>
              </a:rPr>
              <a:t>就是</a:t>
            </a:r>
            <a:r>
              <a:rPr lang="zh-CN" altLang="zh-CN" sz="2000" dirty="0">
                <a:latin typeface="+mn-ea"/>
              </a:rPr>
              <a:t>方差）。</a:t>
            </a:r>
            <a:endParaRPr lang="en-US" altLang="zh-CN" sz="2000" dirty="0" smtClean="0">
              <a:latin typeface="+mn-ea"/>
            </a:endParaRPr>
          </a:p>
          <a:p>
            <a:r>
              <a:rPr lang="zh-CN" altLang="zh-CN" sz="2000" dirty="0"/>
              <a:t>表示相应的证券资产在组合中的比重。于是投资组合的预期收益率和方差为</a:t>
            </a:r>
          </a:p>
          <a:p>
            <a:r>
              <a:rPr lang="en-US" altLang="zh-CN" sz="2000" dirty="0" smtClean="0">
                <a:solidFill>
                  <a:srgbClr val="000000"/>
                </a:solidFill>
                <a:latin typeface="+mn-ea"/>
              </a:rPr>
              <a:t>  </a:t>
            </a:r>
          </a:p>
          <a:p>
            <a:endParaRPr lang="en-US" altLang="zh-CN" sz="2000" dirty="0">
              <a:solidFill>
                <a:srgbClr val="000000"/>
              </a:solidFill>
              <a:latin typeface="+mn-ea"/>
            </a:endParaRPr>
          </a:p>
          <a:p>
            <a:endParaRPr lang="en-US" altLang="zh-CN" sz="2000" dirty="0" smtClean="0">
              <a:solidFill>
                <a:srgbClr val="000000"/>
              </a:solidFill>
              <a:latin typeface="+mn-ea"/>
            </a:endParaRPr>
          </a:p>
          <a:p>
            <a:endParaRPr lang="en-US" altLang="zh-CN" sz="2000" dirty="0">
              <a:solidFill>
                <a:srgbClr val="000000"/>
              </a:solidFill>
              <a:latin typeface="+mn-ea"/>
            </a:endParaRPr>
          </a:p>
          <a:p>
            <a:r>
              <a:rPr lang="en-US" altLang="zh-CN" sz="2000" dirty="0" smtClean="0"/>
              <a:t>     </a:t>
            </a:r>
            <a:r>
              <a:rPr lang="zh-CN" altLang="zh-CN" sz="2000" dirty="0" smtClean="0"/>
              <a:t>下面</a:t>
            </a:r>
            <a:r>
              <a:rPr lang="zh-CN" altLang="zh-CN" sz="2000" dirty="0"/>
              <a:t>，我们只讨论</a:t>
            </a:r>
            <a:r>
              <a:rPr lang="en-US" altLang="zh-CN" sz="2000" dirty="0"/>
              <a:t> </a:t>
            </a:r>
            <a:r>
              <a:rPr lang="zh-CN" altLang="zh-CN" sz="2000" dirty="0"/>
              <a:t>的</a:t>
            </a:r>
            <a:r>
              <a:rPr lang="zh-CN" altLang="zh-CN" sz="2000" dirty="0" smtClean="0"/>
              <a:t>情况</a:t>
            </a:r>
            <a:r>
              <a:rPr lang="zh-CN" altLang="en-US" sz="2000" dirty="0"/>
              <a:t>。</a:t>
            </a:r>
            <a:r>
              <a:rPr lang="zh-CN" altLang="zh-CN" sz="2000" dirty="0" smtClean="0"/>
              <a:t>优化</a:t>
            </a:r>
            <a:r>
              <a:rPr lang="zh-CN" altLang="zh-CN" sz="2000" dirty="0"/>
              <a:t>投资组合的过程就是寻求有效投资组合，它是指在预期收益率一定的条件下，使组合的方差达到最小，或在方差一定的条件下，使预期收益率达到最大。</a:t>
            </a:r>
            <a:endParaRPr lang="zh-CN" altLang="zh-CN" sz="2000" dirty="0">
              <a:solidFill>
                <a:srgbClr val="000000"/>
              </a:solidFill>
              <a:latin typeface="+mn-ea"/>
            </a:endParaRPr>
          </a:p>
        </p:txBody>
      </p:sp>
      <p:sp>
        <p:nvSpPr>
          <p:cNvPr id="22" name="Text Box 9"/>
          <p:cNvSpPr txBox="1">
            <a:spLocks noChangeArrowheads="1"/>
          </p:cNvSpPr>
          <p:nvPr/>
        </p:nvSpPr>
        <p:spPr bwMode="auto">
          <a:xfrm>
            <a:off x="990600" y="1600201"/>
            <a:ext cx="6029672" cy="461665"/>
          </a:xfrm>
          <a:prstGeom prst="rect">
            <a:avLst/>
          </a:prstGeom>
          <a:noFill/>
          <a:ln w="9525">
            <a:noFill/>
            <a:miter lim="800000"/>
            <a:headEnd/>
            <a:tailEnd/>
          </a:ln>
          <a:effectLst/>
        </p:spPr>
        <p:txBody>
          <a:bodyPr wrap="square">
            <a:spAutoFit/>
          </a:bodyPr>
          <a:lstStyle/>
          <a:p>
            <a:pPr eaLnBrk="0" hangingPunct="0">
              <a:spcBef>
                <a:spcPct val="50000"/>
              </a:spcBef>
              <a:buClr>
                <a:srgbClr val="000000"/>
              </a:buClr>
              <a:buFont typeface="Wingdings" pitchFamily="2" charset="2"/>
              <a:buChar char="v"/>
              <a:defRPr/>
            </a:pPr>
            <a:r>
              <a:rPr lang="zh-CN" altLang="zh-CN" sz="2400" b="1" dirty="0"/>
              <a:t>最优规划下的有效资产组合</a:t>
            </a:r>
            <a:endParaRPr lang="zh-CN" altLang="en-US" sz="2400" b="1" dirty="0">
              <a:solidFill>
                <a:srgbClr val="000000"/>
              </a:solidFill>
              <a:latin typeface="华文中宋"/>
              <a:ea typeface="华文中宋"/>
            </a:endParaRPr>
          </a:p>
        </p:txBody>
      </p:sp>
      <p:sp>
        <p:nvSpPr>
          <p:cNvPr id="2"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5" name="Rectangle 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7" name="Rectangle 8"/>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9" name="Rectangle 10"/>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11" name="Rectangle 1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28" name="Rectangle 1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30" name="Rectangle 18"/>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107520" name="Rectangle 20"/>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3"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6" name="对象 5"/>
          <p:cNvGraphicFramePr>
            <a:graphicFrameLocks noChangeAspect="1"/>
          </p:cNvGraphicFramePr>
          <p:nvPr>
            <p:extLst>
              <p:ext uri="{D42A27DB-BD31-4B8C-83A1-F6EECF244321}">
                <p14:modId xmlns:p14="http://schemas.microsoft.com/office/powerpoint/2010/main" val="1601074856"/>
              </p:ext>
            </p:extLst>
          </p:nvPr>
        </p:nvGraphicFramePr>
        <p:xfrm>
          <a:off x="2404655" y="2168415"/>
          <a:ext cx="262345" cy="262345"/>
        </p:xfrm>
        <a:graphic>
          <a:graphicData uri="http://schemas.openxmlformats.org/presentationml/2006/ole">
            <mc:AlternateContent xmlns:mc="http://schemas.openxmlformats.org/markup-compatibility/2006">
              <mc:Choice xmlns:v="urn:schemas-microsoft-com:vml" Requires="v">
                <p:oleObj spid="_x0000_s12079" r:id="rId3" imgW="127000" imgH="139700" progId="Equation.DSMT4">
                  <p:embed/>
                </p:oleObj>
              </mc:Choice>
              <mc:Fallback>
                <p:oleObj r:id="rId3" imgW="127000" imgH="139700" progId="Equation.DSMT4">
                  <p:embed/>
                  <p:pic>
                    <p:nvPicPr>
                      <p:cNvPr id="0" name="Object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404655" y="2168415"/>
                        <a:ext cx="262345" cy="262345"/>
                      </a:xfrm>
                      <a:prstGeom prst="rect">
                        <a:avLst/>
                      </a:prstGeom>
                      <a:noFill/>
                    </p:spPr>
                  </p:pic>
                </p:oleObj>
              </mc:Fallback>
            </mc:AlternateContent>
          </a:graphicData>
        </a:graphic>
      </p:graphicFrame>
      <p:sp>
        <p:nvSpPr>
          <p:cNvPr id="8"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10" name="对象 9"/>
          <p:cNvGraphicFramePr>
            <a:graphicFrameLocks noChangeAspect="1"/>
          </p:cNvGraphicFramePr>
          <p:nvPr>
            <p:extLst>
              <p:ext uri="{D42A27DB-BD31-4B8C-83A1-F6EECF244321}">
                <p14:modId xmlns:p14="http://schemas.microsoft.com/office/powerpoint/2010/main" val="2402781524"/>
              </p:ext>
            </p:extLst>
          </p:nvPr>
        </p:nvGraphicFramePr>
        <p:xfrm>
          <a:off x="7126600" y="2121594"/>
          <a:ext cx="1606780" cy="310555"/>
        </p:xfrm>
        <a:graphic>
          <a:graphicData uri="http://schemas.openxmlformats.org/presentationml/2006/ole">
            <mc:AlternateContent xmlns:mc="http://schemas.openxmlformats.org/markup-compatibility/2006">
              <mc:Choice xmlns:v="urn:schemas-microsoft-com:vml" Requires="v">
                <p:oleObj spid="_x0000_s12080" name="公式" r:id="rId5" imgW="1156202" imgH="228699" progId="Equation.3">
                  <p:embed/>
                </p:oleObj>
              </mc:Choice>
              <mc:Fallback>
                <p:oleObj name="公式" r:id="rId5" imgW="1156202" imgH="228699" progId="Equation.3">
                  <p:embed/>
                  <p:pic>
                    <p:nvPicPr>
                      <p:cNvPr id="0" name="Object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126600" y="2121594"/>
                        <a:ext cx="1606780" cy="310555"/>
                      </a:xfrm>
                      <a:prstGeom prst="rect">
                        <a:avLst/>
                      </a:prstGeom>
                      <a:noFill/>
                    </p:spPr>
                  </p:pic>
                </p:oleObj>
              </mc:Fallback>
            </mc:AlternateContent>
          </a:graphicData>
        </a:graphic>
      </p:graphicFrame>
      <p:sp>
        <p:nvSpPr>
          <p:cNvPr id="12" name="Rectangle 8"/>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13" name="对象 12"/>
          <p:cNvGraphicFramePr>
            <a:graphicFrameLocks noChangeAspect="1"/>
          </p:cNvGraphicFramePr>
          <p:nvPr>
            <p:extLst>
              <p:ext uri="{D42A27DB-BD31-4B8C-83A1-F6EECF244321}">
                <p14:modId xmlns:p14="http://schemas.microsoft.com/office/powerpoint/2010/main" val="1216034293"/>
              </p:ext>
            </p:extLst>
          </p:nvPr>
        </p:nvGraphicFramePr>
        <p:xfrm>
          <a:off x="3380133" y="2409626"/>
          <a:ext cx="1176148" cy="371302"/>
        </p:xfrm>
        <a:graphic>
          <a:graphicData uri="http://schemas.openxmlformats.org/presentationml/2006/ole">
            <mc:AlternateContent xmlns:mc="http://schemas.openxmlformats.org/markup-compatibility/2006">
              <mc:Choice xmlns:v="urn:schemas-microsoft-com:vml" Requires="v">
                <p:oleObj spid="_x0000_s12081" name="公式" r:id="rId7" imgW="1155700" imgH="241300" progId="Equation.3">
                  <p:embed/>
                </p:oleObj>
              </mc:Choice>
              <mc:Fallback>
                <p:oleObj name="公式" r:id="rId7" imgW="1155700" imgH="241300" progId="Equation.3">
                  <p:embed/>
                  <p:pic>
                    <p:nvPicPr>
                      <p:cNvPr id="0" name="Object 7"/>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380133" y="2409626"/>
                        <a:ext cx="1176148" cy="371302"/>
                      </a:xfrm>
                      <a:prstGeom prst="rect">
                        <a:avLst/>
                      </a:prstGeom>
                      <a:noFill/>
                    </p:spPr>
                  </p:pic>
                </p:oleObj>
              </mc:Fallback>
            </mc:AlternateContent>
          </a:graphicData>
        </a:graphic>
      </p:graphicFrame>
      <p:sp>
        <p:nvSpPr>
          <p:cNvPr id="14" name="Rectangle 10"/>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15" name="对象 14"/>
          <p:cNvGraphicFramePr>
            <a:graphicFrameLocks noChangeAspect="1"/>
          </p:cNvGraphicFramePr>
          <p:nvPr>
            <p:extLst>
              <p:ext uri="{D42A27DB-BD31-4B8C-83A1-F6EECF244321}">
                <p14:modId xmlns:p14="http://schemas.microsoft.com/office/powerpoint/2010/main" val="2594153373"/>
              </p:ext>
            </p:extLst>
          </p:nvPr>
        </p:nvGraphicFramePr>
        <p:xfrm>
          <a:off x="5136299" y="2452410"/>
          <a:ext cx="502501" cy="328517"/>
        </p:xfrm>
        <a:graphic>
          <a:graphicData uri="http://schemas.openxmlformats.org/presentationml/2006/ole">
            <mc:AlternateContent xmlns:mc="http://schemas.openxmlformats.org/markup-compatibility/2006">
              <mc:Choice xmlns:v="urn:schemas-microsoft-com:vml" Requires="v">
                <p:oleObj spid="_x0000_s12082" r:id="rId9" imgW="317638" imgH="190583" progId="Equation.DSMT4">
                  <p:embed/>
                </p:oleObj>
              </mc:Choice>
              <mc:Fallback>
                <p:oleObj r:id="rId9" imgW="317638" imgH="190583" progId="Equation.DSMT4">
                  <p:embed/>
                  <p:pic>
                    <p:nvPicPr>
                      <p:cNvPr id="0" name="Object 9"/>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5136299" y="2452410"/>
                        <a:ext cx="502501" cy="328517"/>
                      </a:xfrm>
                      <a:prstGeom prst="rect">
                        <a:avLst/>
                      </a:prstGeom>
                      <a:noFill/>
                    </p:spPr>
                  </p:pic>
                </p:oleObj>
              </mc:Fallback>
            </mc:AlternateContent>
          </a:graphicData>
        </a:graphic>
      </p:graphicFrame>
      <p:sp>
        <p:nvSpPr>
          <p:cNvPr id="16" name="Rectangle 1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17" name="对象 16"/>
          <p:cNvGraphicFramePr>
            <a:graphicFrameLocks noChangeAspect="1"/>
          </p:cNvGraphicFramePr>
          <p:nvPr>
            <p:extLst>
              <p:ext uri="{D42A27DB-BD31-4B8C-83A1-F6EECF244321}">
                <p14:modId xmlns:p14="http://schemas.microsoft.com/office/powerpoint/2010/main" val="408121024"/>
              </p:ext>
            </p:extLst>
          </p:nvPr>
        </p:nvGraphicFramePr>
        <p:xfrm>
          <a:off x="5882107" y="2394087"/>
          <a:ext cx="381121" cy="381121"/>
        </p:xfrm>
        <a:graphic>
          <a:graphicData uri="http://schemas.openxmlformats.org/presentationml/2006/ole">
            <mc:AlternateContent xmlns:mc="http://schemas.openxmlformats.org/markup-compatibility/2006">
              <mc:Choice xmlns:v="urn:schemas-microsoft-com:vml" Requires="v">
                <p:oleObj spid="_x0000_s12083" name="公式" r:id="rId11" imgW="177800" imgH="190500" progId="Equation.3">
                  <p:embed/>
                </p:oleObj>
              </mc:Choice>
              <mc:Fallback>
                <p:oleObj name="公式" r:id="rId11" imgW="177800" imgH="190500" progId="Equation.3">
                  <p:embed/>
                  <p:pic>
                    <p:nvPicPr>
                      <p:cNvPr id="0" name="Object 11"/>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5882107" y="2394087"/>
                        <a:ext cx="381121" cy="381121"/>
                      </a:xfrm>
                      <a:prstGeom prst="rect">
                        <a:avLst/>
                      </a:prstGeom>
                      <a:noFill/>
                    </p:spPr>
                  </p:pic>
                </p:oleObj>
              </mc:Fallback>
            </mc:AlternateContent>
          </a:graphicData>
        </a:graphic>
      </p:graphicFrame>
      <p:sp>
        <p:nvSpPr>
          <p:cNvPr id="18" name="Rectangle 1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19" name="对象 18"/>
          <p:cNvGraphicFramePr>
            <a:graphicFrameLocks noChangeAspect="1"/>
          </p:cNvGraphicFramePr>
          <p:nvPr>
            <p:extLst>
              <p:ext uri="{D42A27DB-BD31-4B8C-83A1-F6EECF244321}">
                <p14:modId xmlns:p14="http://schemas.microsoft.com/office/powerpoint/2010/main" val="2315351513"/>
              </p:ext>
            </p:extLst>
          </p:nvPr>
        </p:nvGraphicFramePr>
        <p:xfrm>
          <a:off x="7668344" y="2397720"/>
          <a:ext cx="1009411" cy="373856"/>
        </p:xfrm>
        <a:graphic>
          <a:graphicData uri="http://schemas.openxmlformats.org/presentationml/2006/ole">
            <mc:AlternateContent xmlns:mc="http://schemas.openxmlformats.org/markup-compatibility/2006">
              <mc:Choice xmlns:v="urn:schemas-microsoft-com:vml" Requires="v">
                <p:oleObj spid="_x0000_s12084" name="公式" r:id="rId13" imgW="533632" imgH="228699" progId="Equation.3">
                  <p:embed/>
                </p:oleObj>
              </mc:Choice>
              <mc:Fallback>
                <p:oleObj name="公式" r:id="rId13" imgW="533632" imgH="228699" progId="Equation.3">
                  <p:embed/>
                  <p:pic>
                    <p:nvPicPr>
                      <p:cNvPr id="0" name="Object 13"/>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7668344" y="2397720"/>
                        <a:ext cx="1009411" cy="373856"/>
                      </a:xfrm>
                      <a:prstGeom prst="rect">
                        <a:avLst/>
                      </a:prstGeom>
                      <a:noFill/>
                    </p:spPr>
                  </p:pic>
                </p:oleObj>
              </mc:Fallback>
            </mc:AlternateContent>
          </a:graphicData>
        </a:graphic>
      </p:graphicFrame>
      <p:sp>
        <p:nvSpPr>
          <p:cNvPr id="20" name="Rectangle 1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21" name="对象 20"/>
          <p:cNvGraphicFramePr>
            <a:graphicFrameLocks noChangeAspect="1"/>
          </p:cNvGraphicFramePr>
          <p:nvPr>
            <p:extLst>
              <p:ext uri="{D42A27DB-BD31-4B8C-83A1-F6EECF244321}">
                <p14:modId xmlns:p14="http://schemas.microsoft.com/office/powerpoint/2010/main" val="2151133567"/>
              </p:ext>
            </p:extLst>
          </p:nvPr>
        </p:nvGraphicFramePr>
        <p:xfrm>
          <a:off x="2915816" y="3284984"/>
          <a:ext cx="1872208" cy="1105123"/>
        </p:xfrm>
        <a:graphic>
          <a:graphicData uri="http://schemas.openxmlformats.org/presentationml/2006/ole">
            <mc:AlternateContent xmlns:mc="http://schemas.openxmlformats.org/markup-compatibility/2006">
              <mc:Choice xmlns:v="urn:schemas-microsoft-com:vml" Requires="v">
                <p:oleObj spid="_x0000_s12085" name="公式" r:id="rId15" imgW="1194318" imgH="889386" progId="Equation.3">
                  <p:embed/>
                </p:oleObj>
              </mc:Choice>
              <mc:Fallback>
                <p:oleObj name="公式" r:id="rId15" imgW="1194318" imgH="889386" progId="Equation.3">
                  <p:embed/>
                  <p:pic>
                    <p:nvPicPr>
                      <p:cNvPr id="0" name="Object 15"/>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2915816" y="3284984"/>
                        <a:ext cx="1872208" cy="1105123"/>
                      </a:xfrm>
                      <a:prstGeom prst="rect">
                        <a:avLst/>
                      </a:prstGeom>
                      <a:noFill/>
                    </p:spPr>
                  </p:pic>
                </p:oleObj>
              </mc:Fallback>
            </mc:AlternateContent>
          </a:graphicData>
        </a:graphic>
      </p:graphicFrame>
    </p:spTree>
    <p:extLst>
      <p:ext uri="{BB962C8B-B14F-4D97-AF65-F5344CB8AC3E}">
        <p14:creationId xmlns:p14="http://schemas.microsoft.com/office/powerpoint/2010/main" val="189441266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Rectangle 2" descr="10%"/>
          <p:cNvSpPr>
            <a:spLocks noGrp="1" noChangeArrowheads="1"/>
          </p:cNvSpPr>
          <p:nvPr>
            <p:ph type="title"/>
          </p:nvPr>
        </p:nvSpPr>
        <p:spPr>
          <a:xfrm>
            <a:off x="775618" y="939867"/>
            <a:ext cx="6019800" cy="609600"/>
          </a:xfrm>
        </p:spPr>
        <p:txBody>
          <a:bodyPr/>
          <a:lstStyle/>
          <a:p>
            <a:pPr>
              <a:defRPr/>
            </a:pPr>
            <a:r>
              <a:rPr lang="zh-CN" altLang="zh-CN" sz="2800" b="0" dirty="0"/>
              <a:t>第二节</a:t>
            </a:r>
            <a:r>
              <a:rPr lang="en-US" altLang="zh-CN" sz="2800" b="0" dirty="0"/>
              <a:t>  </a:t>
            </a:r>
            <a:r>
              <a:rPr lang="zh-CN" altLang="zh-CN" sz="2800" b="0" dirty="0">
                <a:effectLst>
                  <a:outerShdw blurRad="38100" dist="38100" dir="2700000" algn="tl">
                    <a:srgbClr val="000000">
                      <a:alpha val="43137"/>
                    </a:srgbClr>
                  </a:outerShdw>
                </a:effectLst>
              </a:rPr>
              <a:t>证券投资组合模型</a:t>
            </a:r>
            <a:endParaRPr lang="zh-CN" altLang="zh-CN" sz="2800" b="0" dirty="0">
              <a:effectLst>
                <a:outerShdw blurRad="38100" dist="38100" dir="2700000" algn="tl">
                  <a:srgbClr val="000000">
                    <a:alpha val="43137"/>
                  </a:srgbClr>
                </a:outerShdw>
              </a:effectLst>
              <a:latin typeface="+mj-ea"/>
            </a:endParaRPr>
          </a:p>
        </p:txBody>
      </p:sp>
      <p:sp>
        <p:nvSpPr>
          <p:cNvPr id="22543" name="Text Box 16"/>
          <p:cNvSpPr txBox="1">
            <a:spLocks noChangeArrowheads="1"/>
          </p:cNvSpPr>
          <p:nvPr/>
        </p:nvSpPr>
        <p:spPr bwMode="auto">
          <a:xfrm>
            <a:off x="801360" y="457200"/>
            <a:ext cx="762000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4800">
                <a:solidFill>
                  <a:schemeClr val="tx1"/>
                </a:solidFill>
                <a:latin typeface="Arial" charset="0"/>
                <a:ea typeface="宋体" charset="-122"/>
              </a:defRPr>
            </a:lvl1pPr>
            <a:lvl2pPr marL="742950" indent="-285750" eaLnBrk="0" hangingPunct="0">
              <a:defRPr sz="4800">
                <a:solidFill>
                  <a:schemeClr val="tx1"/>
                </a:solidFill>
                <a:latin typeface="Arial" charset="0"/>
                <a:ea typeface="宋体" charset="-122"/>
              </a:defRPr>
            </a:lvl2pPr>
            <a:lvl3pPr marL="1143000" indent="-228600" eaLnBrk="0" hangingPunct="0">
              <a:defRPr sz="4800">
                <a:solidFill>
                  <a:schemeClr val="tx1"/>
                </a:solidFill>
                <a:latin typeface="Arial" charset="0"/>
                <a:ea typeface="宋体" charset="-122"/>
              </a:defRPr>
            </a:lvl3pPr>
            <a:lvl4pPr marL="1600200" indent="-228600" eaLnBrk="0" hangingPunct="0">
              <a:defRPr sz="4800">
                <a:solidFill>
                  <a:schemeClr val="tx1"/>
                </a:solidFill>
                <a:latin typeface="Arial" charset="0"/>
                <a:ea typeface="宋体" charset="-122"/>
              </a:defRPr>
            </a:lvl4pPr>
            <a:lvl5pPr marL="2057400" indent="-228600" eaLnBrk="0" hangingPunct="0">
              <a:defRPr sz="4800">
                <a:solidFill>
                  <a:schemeClr val="tx1"/>
                </a:solidFill>
                <a:latin typeface="Arial" charset="0"/>
                <a:ea typeface="宋体" charset="-122"/>
              </a:defRPr>
            </a:lvl5pPr>
            <a:lvl6pPr marL="2514600" indent="-228600" eaLnBrk="0" fontAlgn="base" hangingPunct="0">
              <a:spcBef>
                <a:spcPct val="0"/>
              </a:spcBef>
              <a:spcAft>
                <a:spcPct val="0"/>
              </a:spcAft>
              <a:defRPr sz="4800">
                <a:solidFill>
                  <a:schemeClr val="tx1"/>
                </a:solidFill>
                <a:latin typeface="Arial" charset="0"/>
                <a:ea typeface="宋体" charset="-122"/>
              </a:defRPr>
            </a:lvl6pPr>
            <a:lvl7pPr marL="2971800" indent="-228600" eaLnBrk="0" fontAlgn="base" hangingPunct="0">
              <a:spcBef>
                <a:spcPct val="0"/>
              </a:spcBef>
              <a:spcAft>
                <a:spcPct val="0"/>
              </a:spcAft>
              <a:defRPr sz="4800">
                <a:solidFill>
                  <a:schemeClr val="tx1"/>
                </a:solidFill>
                <a:latin typeface="Arial" charset="0"/>
                <a:ea typeface="宋体" charset="-122"/>
              </a:defRPr>
            </a:lvl7pPr>
            <a:lvl8pPr marL="3429000" indent="-228600" eaLnBrk="0" fontAlgn="base" hangingPunct="0">
              <a:spcBef>
                <a:spcPct val="0"/>
              </a:spcBef>
              <a:spcAft>
                <a:spcPct val="0"/>
              </a:spcAft>
              <a:defRPr sz="4800">
                <a:solidFill>
                  <a:schemeClr val="tx1"/>
                </a:solidFill>
                <a:latin typeface="Arial" charset="0"/>
                <a:ea typeface="宋体" charset="-122"/>
              </a:defRPr>
            </a:lvl8pPr>
            <a:lvl9pPr marL="3886200" indent="-228600" eaLnBrk="0" fontAlgn="base" hangingPunct="0">
              <a:spcBef>
                <a:spcPct val="0"/>
              </a:spcBef>
              <a:spcAft>
                <a:spcPct val="0"/>
              </a:spcAft>
              <a:defRPr sz="4800">
                <a:solidFill>
                  <a:schemeClr val="tx1"/>
                </a:solidFill>
                <a:latin typeface="Arial" charset="0"/>
                <a:ea typeface="宋体" charset="-122"/>
              </a:defRPr>
            </a:lvl9pPr>
          </a:lstStyle>
          <a:p>
            <a:pPr algn="ctr" fontAlgn="base">
              <a:spcBef>
                <a:spcPct val="50000"/>
              </a:spcBef>
              <a:spcAft>
                <a:spcPct val="0"/>
              </a:spcAft>
              <a:buClr>
                <a:srgbClr val="FFFF66"/>
              </a:buClr>
              <a:buFont typeface="Wingdings" pitchFamily="2" charset="2"/>
              <a:buNone/>
            </a:pPr>
            <a:r>
              <a:rPr lang="zh-CN" altLang="en-US" sz="2400" b="1" dirty="0" smtClean="0">
                <a:solidFill>
                  <a:srgbClr val="0033CC"/>
                </a:solidFill>
              </a:rPr>
              <a:t>第五章</a:t>
            </a:r>
            <a:r>
              <a:rPr lang="zh-CN" altLang="en-US" sz="2400" b="1" dirty="0" smtClean="0">
                <a:solidFill>
                  <a:srgbClr val="0033CC"/>
                </a:solidFill>
                <a:latin typeface="华文中宋" pitchFamily="2" charset="-122"/>
                <a:ea typeface="华文中宋" pitchFamily="2" charset="-122"/>
              </a:rPr>
              <a:t>  </a:t>
            </a:r>
            <a:r>
              <a:rPr lang="zh-CN" altLang="en-US" sz="2400" dirty="0" smtClean="0">
                <a:solidFill>
                  <a:srgbClr val="0033CC"/>
                </a:solidFill>
                <a:latin typeface="华文中宋" pitchFamily="2" charset="-122"/>
                <a:ea typeface="华文中宋" pitchFamily="2" charset="-122"/>
              </a:rPr>
              <a:t>投资组合模型</a:t>
            </a:r>
          </a:p>
        </p:txBody>
      </p:sp>
      <p:sp>
        <p:nvSpPr>
          <p:cNvPr id="4" name="TextBox 3"/>
          <p:cNvSpPr txBox="1"/>
          <p:nvPr/>
        </p:nvSpPr>
        <p:spPr>
          <a:xfrm>
            <a:off x="671100" y="2043056"/>
            <a:ext cx="8460432" cy="5016758"/>
          </a:xfrm>
          <a:prstGeom prst="rect">
            <a:avLst/>
          </a:prstGeom>
          <a:noFill/>
        </p:spPr>
        <p:txBody>
          <a:bodyPr wrap="square" rtlCol="0">
            <a:spAutoFit/>
          </a:bodyPr>
          <a:lstStyle/>
          <a:p>
            <a:r>
              <a:rPr lang="en-US" altLang="zh-CN" sz="2000" dirty="0" smtClean="0">
                <a:solidFill>
                  <a:srgbClr val="000000"/>
                </a:solidFill>
              </a:rPr>
              <a:t>    </a:t>
            </a:r>
            <a:r>
              <a:rPr lang="zh-CN" altLang="en-US" sz="2000" dirty="0" smtClean="0">
                <a:solidFill>
                  <a:srgbClr val="000000"/>
                </a:solidFill>
              </a:rPr>
              <a:t>用</a:t>
            </a:r>
            <a:r>
              <a:rPr lang="zh-CN" altLang="zh-CN" sz="2000" dirty="0"/>
              <a:t>二次最优规划来描述均值—方差证券资产组合问题时的有效资产组合</a:t>
            </a:r>
            <a:r>
              <a:rPr lang="zh-CN" altLang="zh-CN" sz="2000" dirty="0" smtClean="0"/>
              <a:t>为</a:t>
            </a:r>
            <a:endParaRPr lang="en-US" altLang="zh-CN" sz="2000" dirty="0" smtClean="0"/>
          </a:p>
          <a:p>
            <a:endParaRPr lang="en-US" altLang="zh-CN" sz="2000" dirty="0"/>
          </a:p>
          <a:p>
            <a:endParaRPr lang="en-US" altLang="zh-CN" sz="2000" dirty="0" smtClean="0"/>
          </a:p>
          <a:p>
            <a:endParaRPr lang="en-US" altLang="zh-CN" sz="2000" dirty="0"/>
          </a:p>
          <a:p>
            <a:r>
              <a:rPr lang="en-US" altLang="zh-CN" sz="2000" dirty="0" smtClean="0"/>
              <a:t>                                       </a:t>
            </a:r>
            <a:r>
              <a:rPr lang="zh-CN" altLang="en-US" sz="2000" dirty="0" smtClean="0"/>
              <a:t>（</a:t>
            </a:r>
            <a:r>
              <a:rPr lang="en-US" altLang="zh-CN" sz="2000" dirty="0" smtClean="0"/>
              <a:t>1</a:t>
            </a:r>
            <a:r>
              <a:rPr lang="zh-CN" altLang="en-US" sz="2000" dirty="0" smtClean="0"/>
              <a:t>）</a:t>
            </a:r>
            <a:r>
              <a:rPr lang="en-US" altLang="zh-CN" sz="2000" dirty="0" smtClean="0"/>
              <a:t> </a:t>
            </a:r>
            <a:r>
              <a:rPr lang="zh-CN" altLang="en-US" sz="2000" dirty="0" smtClean="0"/>
              <a:t>或                                          （</a:t>
            </a:r>
            <a:r>
              <a:rPr lang="en-US" altLang="zh-CN" sz="2000" dirty="0" smtClean="0"/>
              <a:t>2</a:t>
            </a:r>
            <a:r>
              <a:rPr lang="zh-CN" altLang="en-US" sz="2000" dirty="0" smtClean="0"/>
              <a:t>）</a:t>
            </a:r>
            <a:endParaRPr lang="en-US" altLang="zh-CN" sz="2000" dirty="0" smtClean="0"/>
          </a:p>
          <a:p>
            <a:endParaRPr lang="en-US" altLang="zh-CN" sz="2000" dirty="0"/>
          </a:p>
          <a:p>
            <a:endParaRPr lang="en-US" altLang="zh-CN" sz="2000" dirty="0" smtClean="0"/>
          </a:p>
          <a:p>
            <a:r>
              <a:rPr lang="zh-CN" altLang="en-US" sz="2000" dirty="0" smtClean="0">
                <a:latin typeface="+mn-ea"/>
              </a:rPr>
              <a:t>  由于（</a:t>
            </a:r>
            <a:r>
              <a:rPr lang="en-US" altLang="zh-CN" sz="2000" dirty="0" smtClean="0">
                <a:latin typeface="+mn-ea"/>
              </a:rPr>
              <a:t>2</a:t>
            </a:r>
            <a:r>
              <a:rPr lang="zh-CN" altLang="en-US" sz="2000" dirty="0" smtClean="0">
                <a:latin typeface="+mn-ea"/>
              </a:rPr>
              <a:t>）式只是（</a:t>
            </a:r>
            <a:r>
              <a:rPr lang="en-US" altLang="zh-CN" sz="2000" dirty="0" smtClean="0">
                <a:latin typeface="+mn-ea"/>
              </a:rPr>
              <a:t>1</a:t>
            </a:r>
            <a:r>
              <a:rPr lang="zh-CN" altLang="en-US" sz="2000" dirty="0" smtClean="0">
                <a:latin typeface="+mn-ea"/>
              </a:rPr>
              <a:t>）式的另一种表达形式，因此，下面只对（</a:t>
            </a:r>
            <a:r>
              <a:rPr lang="en-US" altLang="zh-CN" sz="2000" dirty="0" smtClean="0">
                <a:latin typeface="+mn-ea"/>
              </a:rPr>
              <a:t>1</a:t>
            </a:r>
            <a:r>
              <a:rPr lang="zh-CN" altLang="en-US" sz="2000" dirty="0" smtClean="0">
                <a:latin typeface="+mn-ea"/>
              </a:rPr>
              <a:t>）式进行讨论。</a:t>
            </a:r>
            <a:endParaRPr lang="en-US" altLang="zh-CN" sz="2000" dirty="0" smtClean="0">
              <a:latin typeface="+mn-ea"/>
            </a:endParaRPr>
          </a:p>
          <a:p>
            <a:r>
              <a:rPr lang="en-US" altLang="zh-CN" sz="2000" dirty="0" smtClean="0">
                <a:solidFill>
                  <a:srgbClr val="000000"/>
                </a:solidFill>
                <a:latin typeface="+mn-ea"/>
              </a:rPr>
              <a:t>  (1)</a:t>
            </a:r>
            <a:r>
              <a:rPr lang="zh-CN" altLang="en-US" sz="2000" dirty="0">
                <a:solidFill>
                  <a:srgbClr val="000000"/>
                </a:solidFill>
                <a:latin typeface="+mn-ea"/>
              </a:rPr>
              <a:t>式表明对于每一给定的 </a:t>
            </a:r>
            <a:r>
              <a:rPr lang="zh-CN" altLang="en-US" sz="2000" dirty="0" smtClean="0">
                <a:solidFill>
                  <a:srgbClr val="000000"/>
                </a:solidFill>
                <a:latin typeface="+mn-ea"/>
              </a:rPr>
              <a:t>  ，</a:t>
            </a:r>
            <a:r>
              <a:rPr lang="zh-CN" altLang="en-US" sz="2000" dirty="0">
                <a:solidFill>
                  <a:srgbClr val="000000"/>
                </a:solidFill>
                <a:latin typeface="+mn-ea"/>
              </a:rPr>
              <a:t>可以解出相应的</a:t>
            </a:r>
            <a:r>
              <a:rPr lang="zh-CN" altLang="en-US" sz="2000" dirty="0" smtClean="0">
                <a:solidFill>
                  <a:srgbClr val="000000"/>
                </a:solidFill>
                <a:latin typeface="+mn-ea"/>
              </a:rPr>
              <a:t>标准差   </a:t>
            </a:r>
            <a:r>
              <a:rPr lang="zh-CN" altLang="en-US" sz="2000" dirty="0">
                <a:solidFill>
                  <a:srgbClr val="000000"/>
                </a:solidFill>
                <a:latin typeface="+mn-ea"/>
              </a:rPr>
              <a:t>，每一对（ </a:t>
            </a:r>
            <a:r>
              <a:rPr lang="zh-CN" altLang="en-US" sz="2000" dirty="0" smtClean="0">
                <a:solidFill>
                  <a:srgbClr val="000000"/>
                </a:solidFill>
                <a:latin typeface="+mn-ea"/>
              </a:rPr>
              <a:t> ， </a:t>
            </a:r>
            <a:r>
              <a:rPr lang="zh-CN" altLang="en-US" sz="2000" dirty="0">
                <a:solidFill>
                  <a:srgbClr val="000000"/>
                </a:solidFill>
                <a:latin typeface="+mn-ea"/>
              </a:rPr>
              <a:t>）都是标准差</a:t>
            </a:r>
            <a:r>
              <a:rPr lang="en-US" altLang="zh-CN" sz="2000" dirty="0">
                <a:solidFill>
                  <a:srgbClr val="000000"/>
                </a:solidFill>
                <a:latin typeface="+mn-ea"/>
              </a:rPr>
              <a:t>---</a:t>
            </a:r>
            <a:r>
              <a:rPr lang="zh-CN" altLang="en-US" sz="2000" dirty="0">
                <a:solidFill>
                  <a:srgbClr val="000000"/>
                </a:solidFill>
                <a:latin typeface="+mn-ea"/>
              </a:rPr>
              <a:t>预期收益率曲线图的一个坐标点，所有这些点就连</a:t>
            </a:r>
            <a:r>
              <a:rPr lang="zh-CN" altLang="en-US" sz="2000" dirty="0" smtClean="0">
                <a:solidFill>
                  <a:srgbClr val="000000"/>
                </a:solidFill>
                <a:latin typeface="+mn-ea"/>
              </a:rPr>
              <a:t>成</a:t>
            </a:r>
            <a:r>
              <a:rPr lang="zh-CN" altLang="en-US" sz="2000" dirty="0">
                <a:solidFill>
                  <a:srgbClr val="000000"/>
                </a:solidFill>
                <a:latin typeface="+mn-ea"/>
              </a:rPr>
              <a:t>一条</a:t>
            </a:r>
            <a:r>
              <a:rPr lang="zh-CN" altLang="en-US" sz="2000" dirty="0" smtClean="0">
                <a:solidFill>
                  <a:srgbClr val="000000"/>
                </a:solidFill>
                <a:latin typeface="+mn-ea"/>
              </a:rPr>
              <a:t>曲线</a:t>
            </a:r>
            <a:r>
              <a:rPr lang="zh-CN" altLang="en-US" sz="2000" dirty="0">
                <a:solidFill>
                  <a:srgbClr val="000000"/>
                </a:solidFill>
                <a:latin typeface="+mn-ea"/>
              </a:rPr>
              <a:t>。可以从数学上</a:t>
            </a:r>
            <a:r>
              <a:rPr lang="zh-CN" altLang="en-US" sz="2000" dirty="0" smtClean="0">
                <a:solidFill>
                  <a:srgbClr val="000000"/>
                </a:solidFill>
                <a:latin typeface="+mn-ea"/>
              </a:rPr>
              <a:t>证明，</a:t>
            </a:r>
            <a:r>
              <a:rPr lang="zh-CN" altLang="en-US" sz="2000" dirty="0">
                <a:solidFill>
                  <a:srgbClr val="000000"/>
                </a:solidFill>
                <a:latin typeface="+mn-ea"/>
              </a:rPr>
              <a:t>这条曲线是双曲线，它被称为最小方差曲线。</a:t>
            </a:r>
            <a:endParaRPr lang="en-US" altLang="zh-CN" sz="2000" dirty="0" smtClean="0">
              <a:solidFill>
                <a:srgbClr val="000000"/>
              </a:solidFill>
              <a:latin typeface="+mn-ea"/>
            </a:endParaRPr>
          </a:p>
          <a:p>
            <a:endParaRPr lang="en-US" altLang="zh-CN" sz="2000" dirty="0" smtClean="0">
              <a:solidFill>
                <a:srgbClr val="000000"/>
              </a:solidFill>
              <a:latin typeface="宋体"/>
            </a:endParaRPr>
          </a:p>
          <a:p>
            <a:endParaRPr lang="en-US" altLang="zh-CN" sz="2000" dirty="0">
              <a:solidFill>
                <a:srgbClr val="000000"/>
              </a:solidFill>
              <a:latin typeface="宋体"/>
            </a:endParaRPr>
          </a:p>
        </p:txBody>
      </p:sp>
      <p:sp>
        <p:nvSpPr>
          <p:cNvPr id="22" name="Text Box 9"/>
          <p:cNvSpPr txBox="1">
            <a:spLocks noChangeArrowheads="1"/>
          </p:cNvSpPr>
          <p:nvPr/>
        </p:nvSpPr>
        <p:spPr bwMode="auto">
          <a:xfrm>
            <a:off x="990600" y="1600201"/>
            <a:ext cx="6029672" cy="461665"/>
          </a:xfrm>
          <a:prstGeom prst="rect">
            <a:avLst/>
          </a:prstGeom>
          <a:noFill/>
          <a:ln w="9525">
            <a:noFill/>
            <a:miter lim="800000"/>
            <a:headEnd/>
            <a:tailEnd/>
          </a:ln>
          <a:effectLst/>
        </p:spPr>
        <p:txBody>
          <a:bodyPr wrap="square">
            <a:spAutoFit/>
          </a:bodyPr>
          <a:lstStyle/>
          <a:p>
            <a:pPr eaLnBrk="0" hangingPunct="0">
              <a:spcBef>
                <a:spcPct val="50000"/>
              </a:spcBef>
              <a:buClr>
                <a:srgbClr val="000000"/>
              </a:buClr>
              <a:buFont typeface="Wingdings" pitchFamily="2" charset="2"/>
              <a:buChar char="v"/>
              <a:defRPr/>
            </a:pPr>
            <a:r>
              <a:rPr lang="zh-CN" altLang="zh-CN" sz="2400" b="1" dirty="0">
                <a:solidFill>
                  <a:srgbClr val="000000"/>
                </a:solidFill>
              </a:rPr>
              <a:t>最优规划下的有效资产组合</a:t>
            </a:r>
            <a:endParaRPr lang="zh-CN" altLang="en-US" sz="2400" b="1" dirty="0">
              <a:solidFill>
                <a:srgbClr val="000000"/>
              </a:solidFill>
              <a:latin typeface="华文中宋"/>
              <a:ea typeface="华文中宋"/>
            </a:endParaRPr>
          </a:p>
        </p:txBody>
      </p:sp>
      <p:sp>
        <p:nvSpPr>
          <p:cNvPr id="2"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5" name="Rectangle 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7" name="Rectangle 8"/>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9" name="Rectangle 10"/>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11" name="Rectangle 1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28" name="Rectangle 1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30" name="Rectangle 18"/>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107520" name="Rectangle 20"/>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3"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8"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12" name="Rectangle 8"/>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14" name="Rectangle 10"/>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16" name="Rectangle 1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18" name="Rectangle 1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20" name="Rectangle 1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23"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24" name="对象 23"/>
          <p:cNvGraphicFramePr>
            <a:graphicFrameLocks noChangeAspect="1"/>
          </p:cNvGraphicFramePr>
          <p:nvPr>
            <p:extLst>
              <p:ext uri="{D42A27DB-BD31-4B8C-83A1-F6EECF244321}">
                <p14:modId xmlns:p14="http://schemas.microsoft.com/office/powerpoint/2010/main" val="1490220512"/>
              </p:ext>
            </p:extLst>
          </p:nvPr>
        </p:nvGraphicFramePr>
        <p:xfrm>
          <a:off x="838200" y="2708920"/>
          <a:ext cx="2941837" cy="1832719"/>
        </p:xfrm>
        <a:graphic>
          <a:graphicData uri="http://schemas.openxmlformats.org/presentationml/2006/ole">
            <mc:AlternateContent xmlns:mc="http://schemas.openxmlformats.org/markup-compatibility/2006">
              <mc:Choice xmlns:v="urn:schemas-microsoft-com:vml" Requires="v">
                <p:oleObj spid="_x0000_s12945" name="公式" r:id="rId3" imgW="1676400" imgH="1346200" progId="Equation.3">
                  <p:embed/>
                </p:oleObj>
              </mc:Choice>
              <mc:Fallback>
                <p:oleObj name="公式" r:id="rId3" imgW="1676400" imgH="1346200" progId="Equation.3">
                  <p:embed/>
                  <p:pic>
                    <p:nvPicPr>
                      <p:cNvPr id="0" name="Object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38200" y="2708920"/>
                        <a:ext cx="2941837" cy="1832719"/>
                      </a:xfrm>
                      <a:prstGeom prst="rect">
                        <a:avLst/>
                      </a:prstGeom>
                      <a:noFill/>
                    </p:spPr>
                  </p:pic>
                </p:oleObj>
              </mc:Fallback>
            </mc:AlternateContent>
          </a:graphicData>
        </a:graphic>
      </p:graphicFrame>
      <p:sp>
        <p:nvSpPr>
          <p:cNvPr id="25"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26" name="对象 25"/>
          <p:cNvGraphicFramePr>
            <a:graphicFrameLocks noChangeAspect="1"/>
          </p:cNvGraphicFramePr>
          <p:nvPr>
            <p:extLst>
              <p:ext uri="{D42A27DB-BD31-4B8C-83A1-F6EECF244321}">
                <p14:modId xmlns:p14="http://schemas.microsoft.com/office/powerpoint/2010/main" val="3361224098"/>
              </p:ext>
            </p:extLst>
          </p:nvPr>
        </p:nvGraphicFramePr>
        <p:xfrm>
          <a:off x="4611360" y="2708920"/>
          <a:ext cx="2552928" cy="1872208"/>
        </p:xfrm>
        <a:graphic>
          <a:graphicData uri="http://schemas.openxmlformats.org/presentationml/2006/ole">
            <mc:AlternateContent xmlns:mc="http://schemas.openxmlformats.org/markup-compatibility/2006">
              <mc:Choice xmlns:v="urn:schemas-microsoft-com:vml" Requires="v">
                <p:oleObj spid="_x0000_s12946" name="公式" r:id="rId5" imgW="1714500" imgH="1371600" progId="Equation.3">
                  <p:embed/>
                </p:oleObj>
              </mc:Choice>
              <mc:Fallback>
                <p:oleObj name="公式" r:id="rId5" imgW="1714500" imgH="1371600" progId="Equation.3">
                  <p:embed/>
                  <p:pic>
                    <p:nvPicPr>
                      <p:cNvPr id="0" name="Object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611360" y="2708920"/>
                        <a:ext cx="2552928" cy="1872208"/>
                      </a:xfrm>
                      <a:prstGeom prst="rect">
                        <a:avLst/>
                      </a:prstGeom>
                      <a:noFill/>
                    </p:spPr>
                  </p:pic>
                </p:oleObj>
              </mc:Fallback>
            </mc:AlternateContent>
          </a:graphicData>
        </a:graphic>
      </p:graphicFrame>
      <p:sp>
        <p:nvSpPr>
          <p:cNvPr id="27" name="Rectangle 20"/>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29" name="对象 28"/>
          <p:cNvGraphicFramePr>
            <a:graphicFrameLocks noChangeAspect="1"/>
          </p:cNvGraphicFramePr>
          <p:nvPr>
            <p:extLst>
              <p:ext uri="{D42A27DB-BD31-4B8C-83A1-F6EECF244321}">
                <p14:modId xmlns:p14="http://schemas.microsoft.com/office/powerpoint/2010/main" val="1273245932"/>
              </p:ext>
            </p:extLst>
          </p:nvPr>
        </p:nvGraphicFramePr>
        <p:xfrm>
          <a:off x="4005436" y="5229200"/>
          <a:ext cx="330324" cy="330324"/>
        </p:xfrm>
        <a:graphic>
          <a:graphicData uri="http://schemas.openxmlformats.org/presentationml/2006/ole">
            <mc:AlternateContent xmlns:mc="http://schemas.openxmlformats.org/markup-compatibility/2006">
              <mc:Choice xmlns:v="urn:schemas-microsoft-com:vml" Requires="v">
                <p:oleObj spid="_x0000_s12947" name="公式" r:id="rId7" imgW="190748" imgH="190748" progId="Equation.3">
                  <p:embed/>
                </p:oleObj>
              </mc:Choice>
              <mc:Fallback>
                <p:oleObj name="公式" r:id="rId7" imgW="190748" imgH="190748" progId="Equation.3">
                  <p:embed/>
                  <p:pic>
                    <p:nvPicPr>
                      <p:cNvPr id="0" name="Object 19"/>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005436" y="5229200"/>
                        <a:ext cx="330324" cy="330324"/>
                      </a:xfrm>
                      <a:prstGeom prst="rect">
                        <a:avLst/>
                      </a:prstGeom>
                      <a:noFill/>
                    </p:spPr>
                  </p:pic>
                </p:oleObj>
              </mc:Fallback>
            </mc:AlternateContent>
          </a:graphicData>
        </a:graphic>
      </p:graphicFrame>
      <p:sp>
        <p:nvSpPr>
          <p:cNvPr id="31" name="Rectangle 2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107521" name="对象 107520"/>
          <p:cNvGraphicFramePr>
            <a:graphicFrameLocks noChangeAspect="1"/>
          </p:cNvGraphicFramePr>
          <p:nvPr>
            <p:extLst>
              <p:ext uri="{D42A27DB-BD31-4B8C-83A1-F6EECF244321}">
                <p14:modId xmlns:p14="http://schemas.microsoft.com/office/powerpoint/2010/main" val="2060819331"/>
              </p:ext>
            </p:extLst>
          </p:nvPr>
        </p:nvGraphicFramePr>
        <p:xfrm>
          <a:off x="7164288" y="5157192"/>
          <a:ext cx="347886" cy="379512"/>
        </p:xfrm>
        <a:graphic>
          <a:graphicData uri="http://schemas.openxmlformats.org/presentationml/2006/ole">
            <mc:AlternateContent xmlns:mc="http://schemas.openxmlformats.org/markup-compatibility/2006">
              <mc:Choice xmlns:v="urn:schemas-microsoft-com:vml" Requires="v">
                <p:oleObj spid="_x0000_s12948" name="公式" r:id="rId9" imgW="215900" imgH="228600" progId="Equation.3">
                  <p:embed/>
                </p:oleObj>
              </mc:Choice>
              <mc:Fallback>
                <p:oleObj name="公式" r:id="rId9" imgW="215900" imgH="228600" progId="Equation.3">
                  <p:embed/>
                  <p:pic>
                    <p:nvPicPr>
                      <p:cNvPr id="0" name="Object 21"/>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7164288" y="5157192"/>
                        <a:ext cx="347886" cy="379512"/>
                      </a:xfrm>
                      <a:prstGeom prst="rect">
                        <a:avLst/>
                      </a:prstGeom>
                      <a:noFill/>
                    </p:spPr>
                  </p:pic>
                </p:oleObj>
              </mc:Fallback>
            </mc:AlternateContent>
          </a:graphicData>
        </a:graphic>
      </p:graphicFrame>
      <p:sp>
        <p:nvSpPr>
          <p:cNvPr id="107523" name="Rectangle 2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107524" name="对象 107523"/>
          <p:cNvGraphicFramePr>
            <a:graphicFrameLocks noChangeAspect="1"/>
          </p:cNvGraphicFramePr>
          <p:nvPr>
            <p:extLst>
              <p:ext uri="{D42A27DB-BD31-4B8C-83A1-F6EECF244321}">
                <p14:modId xmlns:p14="http://schemas.microsoft.com/office/powerpoint/2010/main" val="2474908059"/>
              </p:ext>
            </p:extLst>
          </p:nvPr>
        </p:nvGraphicFramePr>
        <p:xfrm>
          <a:off x="990600" y="5517232"/>
          <a:ext cx="345281" cy="345281"/>
        </p:xfrm>
        <a:graphic>
          <a:graphicData uri="http://schemas.openxmlformats.org/presentationml/2006/ole">
            <mc:AlternateContent xmlns:mc="http://schemas.openxmlformats.org/markup-compatibility/2006">
              <mc:Choice xmlns:v="urn:schemas-microsoft-com:vml" Requires="v">
                <p:oleObj spid="_x0000_s12949" name="公式" r:id="rId11" imgW="190748" imgH="190748" progId="Equation.3">
                  <p:embed/>
                </p:oleObj>
              </mc:Choice>
              <mc:Fallback>
                <p:oleObj name="公式" r:id="rId11" imgW="190748" imgH="190748" progId="Equation.3">
                  <p:embed/>
                  <p:pic>
                    <p:nvPicPr>
                      <p:cNvPr id="0" name="Object 23"/>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990600" y="5517232"/>
                        <a:ext cx="345281" cy="345281"/>
                      </a:xfrm>
                      <a:prstGeom prst="rect">
                        <a:avLst/>
                      </a:prstGeom>
                      <a:noFill/>
                    </p:spPr>
                  </p:pic>
                </p:oleObj>
              </mc:Fallback>
            </mc:AlternateContent>
          </a:graphicData>
        </a:graphic>
      </p:graphicFrame>
      <p:sp>
        <p:nvSpPr>
          <p:cNvPr id="107529" name="Rectangle 2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107530" name="对象 107529"/>
          <p:cNvGraphicFramePr>
            <a:graphicFrameLocks noChangeAspect="1"/>
          </p:cNvGraphicFramePr>
          <p:nvPr>
            <p:extLst>
              <p:ext uri="{D42A27DB-BD31-4B8C-83A1-F6EECF244321}">
                <p14:modId xmlns:p14="http://schemas.microsoft.com/office/powerpoint/2010/main" val="4024316545"/>
              </p:ext>
            </p:extLst>
          </p:nvPr>
        </p:nvGraphicFramePr>
        <p:xfrm>
          <a:off x="1388368" y="5445224"/>
          <a:ext cx="288032" cy="386225"/>
        </p:xfrm>
        <a:graphic>
          <a:graphicData uri="http://schemas.openxmlformats.org/presentationml/2006/ole">
            <mc:AlternateContent xmlns:mc="http://schemas.openxmlformats.org/markup-compatibility/2006">
              <mc:Choice xmlns:v="urn:schemas-microsoft-com:vml" Requires="v">
                <p:oleObj spid="_x0000_s12950" name="公式" r:id="rId12" imgW="215900" imgH="228600" progId="Equation.3">
                  <p:embed/>
                </p:oleObj>
              </mc:Choice>
              <mc:Fallback>
                <p:oleObj name="公式" r:id="rId12" imgW="215900" imgH="228600" progId="Equation.3">
                  <p:embed/>
                  <p:pic>
                    <p:nvPicPr>
                      <p:cNvPr id="0" name="Object 25"/>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1388368" y="5445224"/>
                        <a:ext cx="288032" cy="386225"/>
                      </a:xfrm>
                      <a:prstGeom prst="rect">
                        <a:avLst/>
                      </a:prstGeom>
                      <a:noFill/>
                    </p:spPr>
                  </p:pic>
                </p:oleObj>
              </mc:Fallback>
            </mc:AlternateContent>
          </a:graphicData>
        </a:graphic>
      </p:graphicFrame>
    </p:spTree>
    <p:extLst>
      <p:ext uri="{BB962C8B-B14F-4D97-AF65-F5344CB8AC3E}">
        <p14:creationId xmlns:p14="http://schemas.microsoft.com/office/powerpoint/2010/main" val="15157744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Rectangle 2" descr="10%"/>
          <p:cNvSpPr>
            <a:spLocks noGrp="1" noChangeArrowheads="1"/>
          </p:cNvSpPr>
          <p:nvPr>
            <p:ph type="title"/>
          </p:nvPr>
        </p:nvSpPr>
        <p:spPr>
          <a:xfrm>
            <a:off x="775618" y="939867"/>
            <a:ext cx="6019800" cy="609600"/>
          </a:xfrm>
        </p:spPr>
        <p:txBody>
          <a:bodyPr/>
          <a:lstStyle/>
          <a:p>
            <a:pPr>
              <a:defRPr/>
            </a:pPr>
            <a:r>
              <a:rPr lang="zh-CN" altLang="zh-CN" sz="2800" b="0" dirty="0"/>
              <a:t>第二节</a:t>
            </a:r>
            <a:r>
              <a:rPr lang="en-US" altLang="zh-CN" sz="2800" b="0" dirty="0"/>
              <a:t>  </a:t>
            </a:r>
            <a:r>
              <a:rPr lang="zh-CN" altLang="zh-CN" sz="2800" b="0" dirty="0">
                <a:effectLst>
                  <a:outerShdw blurRad="38100" dist="38100" dir="2700000" algn="tl">
                    <a:srgbClr val="000000">
                      <a:alpha val="43137"/>
                    </a:srgbClr>
                  </a:outerShdw>
                </a:effectLst>
              </a:rPr>
              <a:t>证券投资组合模型</a:t>
            </a:r>
            <a:endParaRPr lang="zh-CN" altLang="zh-CN" sz="2800" b="0" dirty="0">
              <a:effectLst>
                <a:outerShdw blurRad="38100" dist="38100" dir="2700000" algn="tl">
                  <a:srgbClr val="000000">
                    <a:alpha val="43137"/>
                  </a:srgbClr>
                </a:outerShdw>
              </a:effectLst>
              <a:latin typeface="+mj-ea"/>
            </a:endParaRPr>
          </a:p>
        </p:txBody>
      </p:sp>
      <p:sp>
        <p:nvSpPr>
          <p:cNvPr id="22543" name="Text Box 16"/>
          <p:cNvSpPr txBox="1">
            <a:spLocks noChangeArrowheads="1"/>
          </p:cNvSpPr>
          <p:nvPr/>
        </p:nvSpPr>
        <p:spPr bwMode="auto">
          <a:xfrm>
            <a:off x="801360" y="457200"/>
            <a:ext cx="762000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4800">
                <a:solidFill>
                  <a:schemeClr val="tx1"/>
                </a:solidFill>
                <a:latin typeface="Arial" charset="0"/>
                <a:ea typeface="宋体" charset="-122"/>
              </a:defRPr>
            </a:lvl1pPr>
            <a:lvl2pPr marL="742950" indent="-285750" eaLnBrk="0" hangingPunct="0">
              <a:defRPr sz="4800">
                <a:solidFill>
                  <a:schemeClr val="tx1"/>
                </a:solidFill>
                <a:latin typeface="Arial" charset="0"/>
                <a:ea typeface="宋体" charset="-122"/>
              </a:defRPr>
            </a:lvl2pPr>
            <a:lvl3pPr marL="1143000" indent="-228600" eaLnBrk="0" hangingPunct="0">
              <a:defRPr sz="4800">
                <a:solidFill>
                  <a:schemeClr val="tx1"/>
                </a:solidFill>
                <a:latin typeface="Arial" charset="0"/>
                <a:ea typeface="宋体" charset="-122"/>
              </a:defRPr>
            </a:lvl3pPr>
            <a:lvl4pPr marL="1600200" indent="-228600" eaLnBrk="0" hangingPunct="0">
              <a:defRPr sz="4800">
                <a:solidFill>
                  <a:schemeClr val="tx1"/>
                </a:solidFill>
                <a:latin typeface="Arial" charset="0"/>
                <a:ea typeface="宋体" charset="-122"/>
              </a:defRPr>
            </a:lvl4pPr>
            <a:lvl5pPr marL="2057400" indent="-228600" eaLnBrk="0" hangingPunct="0">
              <a:defRPr sz="4800">
                <a:solidFill>
                  <a:schemeClr val="tx1"/>
                </a:solidFill>
                <a:latin typeface="Arial" charset="0"/>
                <a:ea typeface="宋体" charset="-122"/>
              </a:defRPr>
            </a:lvl5pPr>
            <a:lvl6pPr marL="2514600" indent="-228600" eaLnBrk="0" fontAlgn="base" hangingPunct="0">
              <a:spcBef>
                <a:spcPct val="0"/>
              </a:spcBef>
              <a:spcAft>
                <a:spcPct val="0"/>
              </a:spcAft>
              <a:defRPr sz="4800">
                <a:solidFill>
                  <a:schemeClr val="tx1"/>
                </a:solidFill>
                <a:latin typeface="Arial" charset="0"/>
                <a:ea typeface="宋体" charset="-122"/>
              </a:defRPr>
            </a:lvl6pPr>
            <a:lvl7pPr marL="2971800" indent="-228600" eaLnBrk="0" fontAlgn="base" hangingPunct="0">
              <a:spcBef>
                <a:spcPct val="0"/>
              </a:spcBef>
              <a:spcAft>
                <a:spcPct val="0"/>
              </a:spcAft>
              <a:defRPr sz="4800">
                <a:solidFill>
                  <a:schemeClr val="tx1"/>
                </a:solidFill>
                <a:latin typeface="Arial" charset="0"/>
                <a:ea typeface="宋体" charset="-122"/>
              </a:defRPr>
            </a:lvl7pPr>
            <a:lvl8pPr marL="3429000" indent="-228600" eaLnBrk="0" fontAlgn="base" hangingPunct="0">
              <a:spcBef>
                <a:spcPct val="0"/>
              </a:spcBef>
              <a:spcAft>
                <a:spcPct val="0"/>
              </a:spcAft>
              <a:defRPr sz="4800">
                <a:solidFill>
                  <a:schemeClr val="tx1"/>
                </a:solidFill>
                <a:latin typeface="Arial" charset="0"/>
                <a:ea typeface="宋体" charset="-122"/>
              </a:defRPr>
            </a:lvl8pPr>
            <a:lvl9pPr marL="3886200" indent="-228600" eaLnBrk="0" fontAlgn="base" hangingPunct="0">
              <a:spcBef>
                <a:spcPct val="0"/>
              </a:spcBef>
              <a:spcAft>
                <a:spcPct val="0"/>
              </a:spcAft>
              <a:defRPr sz="4800">
                <a:solidFill>
                  <a:schemeClr val="tx1"/>
                </a:solidFill>
                <a:latin typeface="Arial" charset="0"/>
                <a:ea typeface="宋体" charset="-122"/>
              </a:defRPr>
            </a:lvl9pPr>
          </a:lstStyle>
          <a:p>
            <a:pPr algn="ctr" fontAlgn="base">
              <a:spcBef>
                <a:spcPct val="50000"/>
              </a:spcBef>
              <a:spcAft>
                <a:spcPct val="0"/>
              </a:spcAft>
              <a:buClr>
                <a:srgbClr val="FFFF66"/>
              </a:buClr>
              <a:buFont typeface="Wingdings" pitchFamily="2" charset="2"/>
              <a:buNone/>
            </a:pPr>
            <a:r>
              <a:rPr lang="zh-CN" altLang="en-US" sz="2400" b="1" dirty="0" smtClean="0">
                <a:solidFill>
                  <a:srgbClr val="0033CC"/>
                </a:solidFill>
              </a:rPr>
              <a:t>第五章</a:t>
            </a:r>
            <a:r>
              <a:rPr lang="zh-CN" altLang="en-US" sz="2400" b="1" dirty="0" smtClean="0">
                <a:solidFill>
                  <a:srgbClr val="0033CC"/>
                </a:solidFill>
                <a:latin typeface="华文中宋" pitchFamily="2" charset="-122"/>
                <a:ea typeface="华文中宋" pitchFamily="2" charset="-122"/>
              </a:rPr>
              <a:t>  </a:t>
            </a:r>
            <a:r>
              <a:rPr lang="zh-CN" altLang="en-US" sz="2400" dirty="0" smtClean="0">
                <a:solidFill>
                  <a:srgbClr val="0033CC"/>
                </a:solidFill>
                <a:latin typeface="华文中宋" pitchFamily="2" charset="-122"/>
                <a:ea typeface="华文中宋" pitchFamily="2" charset="-122"/>
              </a:rPr>
              <a:t>投资组合模型</a:t>
            </a:r>
          </a:p>
        </p:txBody>
      </p:sp>
      <p:sp>
        <p:nvSpPr>
          <p:cNvPr id="4" name="TextBox 3"/>
          <p:cNvSpPr txBox="1"/>
          <p:nvPr/>
        </p:nvSpPr>
        <p:spPr>
          <a:xfrm>
            <a:off x="611560" y="2061866"/>
            <a:ext cx="5869399" cy="4247317"/>
          </a:xfrm>
          <a:prstGeom prst="rect">
            <a:avLst/>
          </a:prstGeom>
          <a:noFill/>
        </p:spPr>
        <p:txBody>
          <a:bodyPr wrap="square" rtlCol="0">
            <a:spAutoFit/>
          </a:bodyPr>
          <a:lstStyle/>
          <a:p>
            <a:r>
              <a:rPr lang="en-US" altLang="zh-CN" dirty="0" smtClean="0"/>
              <a:t>     </a:t>
            </a:r>
            <a:r>
              <a:rPr lang="zh-CN" altLang="zh-CN" dirty="0" smtClean="0"/>
              <a:t>最小</a:t>
            </a:r>
            <a:r>
              <a:rPr lang="zh-CN" altLang="zh-CN" dirty="0"/>
              <a:t>方差曲线内部（即曲线右边）的每一个点代表这</a:t>
            </a:r>
            <a:r>
              <a:rPr lang="en-US" altLang="zh-CN" dirty="0"/>
              <a:t> </a:t>
            </a:r>
            <a:r>
              <a:rPr lang="en-US" altLang="zh-CN" dirty="0" smtClean="0"/>
              <a:t>    </a:t>
            </a:r>
            <a:r>
              <a:rPr lang="zh-CN" altLang="zh-CN" dirty="0" smtClean="0"/>
              <a:t>种</a:t>
            </a:r>
            <a:r>
              <a:rPr lang="zh-CN" altLang="zh-CN" dirty="0"/>
              <a:t>证券资产的一个组合。其中任两个点所代表的两个组合值组合起来得到新的点（代表一个新的组合）一定落在原来两个点的连线的左侧，这是因为新的组合能进一步起到分散风险的作用，即在相同预期收益率的情况下，新组合的标准差小于原两个组合标准差的平均值，而这个平均值与新组合预期收益率所决定的点正好落在原两个组合所对应点的连线上。用图说明（</a:t>
            </a:r>
            <a:r>
              <a:rPr lang="zh-CN" altLang="zh-CN" dirty="0" smtClean="0"/>
              <a:t>如</a:t>
            </a:r>
            <a:r>
              <a:rPr lang="zh-CN" altLang="en-US" dirty="0" smtClean="0"/>
              <a:t>右</a:t>
            </a:r>
            <a:r>
              <a:rPr lang="zh-CN" altLang="zh-CN" dirty="0" smtClean="0"/>
              <a:t>图所</a:t>
            </a:r>
            <a:r>
              <a:rPr lang="zh-CN" altLang="zh-CN" dirty="0"/>
              <a:t>示）就是，设</a:t>
            </a:r>
            <a:r>
              <a:rPr lang="en-GB" altLang="zh-CN" dirty="0"/>
              <a:t>A</a:t>
            </a:r>
            <a:r>
              <a:rPr lang="zh-CN" altLang="zh-CN" dirty="0"/>
              <a:t>、</a:t>
            </a:r>
            <a:r>
              <a:rPr lang="en-GB" altLang="zh-CN" dirty="0"/>
              <a:t>B</a:t>
            </a:r>
            <a:r>
              <a:rPr lang="zh-CN" altLang="zh-CN" dirty="0"/>
              <a:t>两点为原投资组合所对应的均值——标准差点，</a:t>
            </a:r>
            <a:r>
              <a:rPr lang="en-GB" altLang="zh-CN" dirty="0"/>
              <a:t>C</a:t>
            </a:r>
            <a:r>
              <a:rPr lang="zh-CN" altLang="zh-CN" dirty="0"/>
              <a:t>为由</a:t>
            </a:r>
            <a:r>
              <a:rPr lang="en-GB" altLang="zh-CN" dirty="0"/>
              <a:t>A</a:t>
            </a:r>
            <a:r>
              <a:rPr lang="zh-CN" altLang="zh-CN" dirty="0"/>
              <a:t>、</a:t>
            </a:r>
            <a:r>
              <a:rPr lang="en-GB" altLang="zh-CN" dirty="0"/>
              <a:t>B</a:t>
            </a:r>
            <a:r>
              <a:rPr lang="zh-CN" altLang="zh-CN" dirty="0"/>
              <a:t>两个组合再组合的点，过</a:t>
            </a:r>
            <a:r>
              <a:rPr lang="en-GB" altLang="zh-CN" dirty="0"/>
              <a:t>C</a:t>
            </a:r>
            <a:r>
              <a:rPr lang="zh-CN" altLang="zh-CN" dirty="0"/>
              <a:t>点的等预期收益率线与</a:t>
            </a:r>
            <a:r>
              <a:rPr lang="en-GB" altLang="zh-CN" dirty="0"/>
              <a:t>A</a:t>
            </a:r>
            <a:r>
              <a:rPr lang="zh-CN" altLang="zh-CN" dirty="0"/>
              <a:t>、</a:t>
            </a:r>
            <a:r>
              <a:rPr lang="en-GB" altLang="zh-CN" dirty="0"/>
              <a:t>B</a:t>
            </a:r>
            <a:r>
              <a:rPr lang="zh-CN" altLang="zh-CN" dirty="0"/>
              <a:t>的连线相交于</a:t>
            </a:r>
            <a:r>
              <a:rPr lang="en-GB" altLang="zh-CN" dirty="0"/>
              <a:t>D</a:t>
            </a:r>
            <a:r>
              <a:rPr lang="zh-CN" altLang="zh-CN" dirty="0"/>
              <a:t>点，由风险分散化的性质知，</a:t>
            </a:r>
            <a:r>
              <a:rPr lang="en-GB" altLang="zh-CN" dirty="0"/>
              <a:t>C</a:t>
            </a:r>
            <a:r>
              <a:rPr lang="zh-CN" altLang="zh-CN" dirty="0"/>
              <a:t>点对应的标准差小于</a:t>
            </a:r>
            <a:r>
              <a:rPr lang="en-GB" altLang="zh-CN" dirty="0"/>
              <a:t>A</a:t>
            </a:r>
            <a:r>
              <a:rPr lang="zh-CN" altLang="zh-CN" dirty="0"/>
              <a:t>、</a:t>
            </a:r>
            <a:r>
              <a:rPr lang="en-GB" altLang="zh-CN" dirty="0"/>
              <a:t>B</a:t>
            </a:r>
            <a:r>
              <a:rPr lang="zh-CN" altLang="zh-CN" dirty="0"/>
              <a:t>点标准差的平均值</a:t>
            </a:r>
            <a:r>
              <a:rPr lang="en-US" altLang="zh-CN" dirty="0"/>
              <a:t> </a:t>
            </a:r>
            <a:r>
              <a:rPr lang="en-US" altLang="zh-CN" dirty="0" smtClean="0"/>
              <a:t>      </a:t>
            </a:r>
            <a:r>
              <a:rPr lang="zh-CN" altLang="zh-CN" dirty="0" smtClean="0"/>
              <a:t>，</a:t>
            </a:r>
            <a:r>
              <a:rPr lang="zh-CN" altLang="zh-CN" dirty="0"/>
              <a:t>且</a:t>
            </a:r>
            <a:r>
              <a:rPr lang="en-US" altLang="zh-CN" dirty="0"/>
              <a:t> </a:t>
            </a:r>
            <a:r>
              <a:rPr lang="en-US" altLang="zh-CN" dirty="0" smtClean="0"/>
              <a:t>      </a:t>
            </a:r>
            <a:r>
              <a:rPr lang="zh-CN" altLang="zh-CN" dirty="0" smtClean="0"/>
              <a:t>正是</a:t>
            </a:r>
            <a:r>
              <a:rPr lang="en-GB" altLang="zh-CN" dirty="0"/>
              <a:t>D</a:t>
            </a:r>
            <a:r>
              <a:rPr lang="zh-CN" altLang="zh-CN" dirty="0"/>
              <a:t>点的标准差，所以</a:t>
            </a:r>
            <a:r>
              <a:rPr lang="en-GB" altLang="zh-CN" dirty="0"/>
              <a:t>C</a:t>
            </a:r>
            <a:r>
              <a:rPr lang="zh-CN" altLang="zh-CN" dirty="0"/>
              <a:t>点在</a:t>
            </a:r>
            <a:r>
              <a:rPr lang="en-GB" altLang="zh-CN" dirty="0"/>
              <a:t>D</a:t>
            </a:r>
            <a:r>
              <a:rPr lang="zh-CN" altLang="zh-CN" dirty="0"/>
              <a:t>点的左边，也即在</a:t>
            </a:r>
            <a:r>
              <a:rPr lang="en-GB" altLang="zh-CN" dirty="0"/>
              <a:t>A</a:t>
            </a:r>
            <a:r>
              <a:rPr lang="zh-CN" altLang="zh-CN" dirty="0"/>
              <a:t>、</a:t>
            </a:r>
            <a:r>
              <a:rPr lang="en-GB" altLang="zh-CN" dirty="0"/>
              <a:t>B</a:t>
            </a:r>
            <a:r>
              <a:rPr lang="zh-CN" altLang="zh-CN" dirty="0"/>
              <a:t>的连线的左边。投资组合的这一性质表明最小方差线具有向左凸的特征。</a:t>
            </a:r>
            <a:endParaRPr lang="zh-CN" altLang="zh-CN" dirty="0">
              <a:solidFill>
                <a:srgbClr val="000000"/>
              </a:solidFill>
            </a:endParaRPr>
          </a:p>
        </p:txBody>
      </p:sp>
      <p:sp>
        <p:nvSpPr>
          <p:cNvPr id="22" name="Text Box 9"/>
          <p:cNvSpPr txBox="1">
            <a:spLocks noChangeArrowheads="1"/>
          </p:cNvSpPr>
          <p:nvPr/>
        </p:nvSpPr>
        <p:spPr bwMode="auto">
          <a:xfrm>
            <a:off x="990600" y="1600201"/>
            <a:ext cx="6029672" cy="461665"/>
          </a:xfrm>
          <a:prstGeom prst="rect">
            <a:avLst/>
          </a:prstGeom>
          <a:noFill/>
          <a:ln w="9525">
            <a:noFill/>
            <a:miter lim="800000"/>
            <a:headEnd/>
            <a:tailEnd/>
          </a:ln>
          <a:effectLst/>
        </p:spPr>
        <p:txBody>
          <a:bodyPr wrap="square">
            <a:spAutoFit/>
          </a:bodyPr>
          <a:lstStyle/>
          <a:p>
            <a:pPr eaLnBrk="0" hangingPunct="0">
              <a:spcBef>
                <a:spcPct val="50000"/>
              </a:spcBef>
              <a:buClr>
                <a:srgbClr val="000000"/>
              </a:buClr>
              <a:buFont typeface="Wingdings" pitchFamily="2" charset="2"/>
              <a:buChar char="v"/>
              <a:defRPr/>
            </a:pPr>
            <a:r>
              <a:rPr lang="zh-CN" altLang="zh-CN" sz="2400" b="1" dirty="0">
                <a:solidFill>
                  <a:srgbClr val="000000"/>
                </a:solidFill>
              </a:rPr>
              <a:t>最优规划下的有效资产组合</a:t>
            </a:r>
            <a:endParaRPr lang="zh-CN" altLang="en-US" sz="2400" b="1" dirty="0">
              <a:solidFill>
                <a:srgbClr val="000000"/>
              </a:solidFill>
              <a:latin typeface="华文中宋"/>
              <a:ea typeface="华文中宋"/>
            </a:endParaRPr>
          </a:p>
        </p:txBody>
      </p:sp>
      <p:sp>
        <p:nvSpPr>
          <p:cNvPr id="2"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5" name="Rectangle 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7" name="Rectangle 8"/>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9" name="Rectangle 10"/>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11" name="Rectangle 1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28" name="Rectangle 1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30" name="Rectangle 18"/>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107520" name="Rectangle 20"/>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pic>
        <p:nvPicPr>
          <p:cNvPr id="13314" name="Picture 2" descr="C:\Users\huobo\AppData\Roaming\Tencent\Users\1005279233\QQ\WinTemp\RichOle\8E}{2IBEVMLC8YY37Q[VRCJ.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80959" y="2564904"/>
            <a:ext cx="2663041" cy="2135882"/>
          </a:xfrm>
          <a:prstGeom prst="rect">
            <a:avLst/>
          </a:prstGeom>
          <a:noFill/>
          <a:extLst>
            <a:ext uri="{909E8E84-426E-40DD-AFC4-6F175D3DCCD1}">
              <a14:hiddenFill xmlns:a14="http://schemas.microsoft.com/office/drawing/2010/main">
                <a:solidFill>
                  <a:srgbClr val="FFFFFF"/>
                </a:solidFill>
              </a14:hiddenFill>
            </a:ext>
          </a:extLst>
        </p:spPr>
      </p:pic>
      <p:sp>
        <p:nvSpPr>
          <p:cNvPr id="3"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6" name="对象 5"/>
          <p:cNvGraphicFramePr>
            <a:graphicFrameLocks noChangeAspect="1"/>
          </p:cNvGraphicFramePr>
          <p:nvPr>
            <p:extLst>
              <p:ext uri="{D42A27DB-BD31-4B8C-83A1-F6EECF244321}">
                <p14:modId xmlns:p14="http://schemas.microsoft.com/office/powerpoint/2010/main" val="3775153245"/>
              </p:ext>
            </p:extLst>
          </p:nvPr>
        </p:nvGraphicFramePr>
        <p:xfrm>
          <a:off x="499179" y="2358898"/>
          <a:ext cx="224762" cy="278013"/>
        </p:xfrm>
        <a:graphic>
          <a:graphicData uri="http://schemas.openxmlformats.org/presentationml/2006/ole">
            <mc:AlternateContent xmlns:mc="http://schemas.openxmlformats.org/markup-compatibility/2006">
              <mc:Choice xmlns:v="urn:schemas-microsoft-com:vml" Requires="v">
                <p:oleObj spid="_x0000_s13628" r:id="rId4" imgW="127000" imgH="139700" progId="Equation.DSMT4">
                  <p:embed/>
                </p:oleObj>
              </mc:Choice>
              <mc:Fallback>
                <p:oleObj r:id="rId4" imgW="127000" imgH="139700" progId="Equation.DSMT4">
                  <p:embed/>
                  <p:pic>
                    <p:nvPicPr>
                      <p:cNvPr id="0" name="Object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99179" y="2358898"/>
                        <a:ext cx="224762" cy="278013"/>
                      </a:xfrm>
                      <a:prstGeom prst="rect">
                        <a:avLst/>
                      </a:prstGeom>
                      <a:noFill/>
                    </p:spPr>
                  </p:pic>
                </p:oleObj>
              </mc:Fallback>
            </mc:AlternateContent>
          </a:graphicData>
        </a:graphic>
      </p:graphicFrame>
      <p:sp>
        <p:nvSpPr>
          <p:cNvPr id="8" name="Rectangle 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10" name="对象 9"/>
          <p:cNvGraphicFramePr>
            <a:graphicFrameLocks noChangeAspect="1"/>
          </p:cNvGraphicFramePr>
          <p:nvPr>
            <p:extLst>
              <p:ext uri="{D42A27DB-BD31-4B8C-83A1-F6EECF244321}">
                <p14:modId xmlns:p14="http://schemas.microsoft.com/office/powerpoint/2010/main" val="3951940293"/>
              </p:ext>
            </p:extLst>
          </p:nvPr>
        </p:nvGraphicFramePr>
        <p:xfrm>
          <a:off x="5776654" y="5085184"/>
          <a:ext cx="411468" cy="337991"/>
        </p:xfrm>
        <a:graphic>
          <a:graphicData uri="http://schemas.openxmlformats.org/presentationml/2006/ole">
            <mc:AlternateContent xmlns:mc="http://schemas.openxmlformats.org/markup-compatibility/2006">
              <mc:Choice xmlns:v="urn:schemas-microsoft-com:vml" Requires="v">
                <p:oleObj spid="_x0000_s13629" name="公式" r:id="rId6" imgW="266700" imgH="215900" progId="Equation.3">
                  <p:embed/>
                </p:oleObj>
              </mc:Choice>
              <mc:Fallback>
                <p:oleObj name="公式" r:id="rId6" imgW="266700" imgH="215900" progId="Equation.3">
                  <p:embed/>
                  <p:pic>
                    <p:nvPicPr>
                      <p:cNvPr id="0" name="Object 5"/>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776654" y="5085184"/>
                        <a:ext cx="411468" cy="337991"/>
                      </a:xfrm>
                      <a:prstGeom prst="rect">
                        <a:avLst/>
                      </a:prstGeom>
                      <a:noFill/>
                    </p:spPr>
                  </p:pic>
                </p:oleObj>
              </mc:Fallback>
            </mc:AlternateContent>
          </a:graphicData>
        </a:graphic>
      </p:graphicFrame>
      <p:sp>
        <p:nvSpPr>
          <p:cNvPr id="12" name="Rectangle 1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13" name="对象 12"/>
          <p:cNvGraphicFramePr>
            <a:graphicFrameLocks noChangeAspect="1"/>
          </p:cNvGraphicFramePr>
          <p:nvPr>
            <p:extLst>
              <p:ext uri="{D42A27DB-BD31-4B8C-83A1-F6EECF244321}">
                <p14:modId xmlns:p14="http://schemas.microsoft.com/office/powerpoint/2010/main" val="823153361"/>
              </p:ext>
            </p:extLst>
          </p:nvPr>
        </p:nvGraphicFramePr>
        <p:xfrm>
          <a:off x="990600" y="5373216"/>
          <a:ext cx="414545" cy="340519"/>
        </p:xfrm>
        <a:graphic>
          <a:graphicData uri="http://schemas.openxmlformats.org/presentationml/2006/ole">
            <mc:AlternateContent xmlns:mc="http://schemas.openxmlformats.org/markup-compatibility/2006">
              <mc:Choice xmlns:v="urn:schemas-microsoft-com:vml" Requires="v">
                <p:oleObj spid="_x0000_s13630" name="公式" r:id="rId8" imgW="266700" imgH="215900" progId="Equation.3">
                  <p:embed/>
                </p:oleObj>
              </mc:Choice>
              <mc:Fallback>
                <p:oleObj name="公式" r:id="rId8" imgW="266700" imgH="215900" progId="Equation.3">
                  <p:embed/>
                  <p:pic>
                    <p:nvPicPr>
                      <p:cNvPr id="0" name="Object 11"/>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990600" y="5373216"/>
                        <a:ext cx="414545" cy="340519"/>
                      </a:xfrm>
                      <a:prstGeom prst="rect">
                        <a:avLst/>
                      </a:prstGeom>
                      <a:noFill/>
                    </p:spPr>
                  </p:pic>
                </p:oleObj>
              </mc:Fallback>
            </mc:AlternateContent>
          </a:graphicData>
        </a:graphic>
      </p:graphicFrame>
    </p:spTree>
    <p:extLst>
      <p:ext uri="{BB962C8B-B14F-4D97-AF65-F5344CB8AC3E}">
        <p14:creationId xmlns:p14="http://schemas.microsoft.com/office/powerpoint/2010/main" val="131278750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Rectangle 2" descr="10%"/>
          <p:cNvSpPr>
            <a:spLocks noGrp="1" noChangeArrowheads="1"/>
          </p:cNvSpPr>
          <p:nvPr>
            <p:ph type="title"/>
          </p:nvPr>
        </p:nvSpPr>
        <p:spPr>
          <a:xfrm>
            <a:off x="775618" y="939867"/>
            <a:ext cx="7180758" cy="609600"/>
          </a:xfrm>
        </p:spPr>
        <p:txBody>
          <a:bodyPr/>
          <a:lstStyle/>
          <a:p>
            <a:pPr>
              <a:defRPr/>
            </a:pPr>
            <a:r>
              <a:rPr lang="zh-CN" altLang="zh-CN" sz="2800" b="0" dirty="0" smtClean="0"/>
              <a:t>第</a:t>
            </a:r>
            <a:r>
              <a:rPr lang="zh-CN" altLang="en-US" sz="2800" b="0" dirty="0" smtClean="0"/>
              <a:t>三</a:t>
            </a:r>
            <a:r>
              <a:rPr lang="zh-CN" altLang="zh-CN" sz="2800" b="0" dirty="0" smtClean="0"/>
              <a:t>节</a:t>
            </a:r>
            <a:r>
              <a:rPr lang="en-US" altLang="zh-CN" sz="2800" b="0" dirty="0" smtClean="0"/>
              <a:t> </a:t>
            </a:r>
            <a:r>
              <a:rPr lang="zh-CN" altLang="zh-CN" sz="2800" b="0" dirty="0" smtClean="0">
                <a:effectLst>
                  <a:outerShdw blurRad="38100" dist="38100" dir="2700000" algn="tl">
                    <a:srgbClr val="000000">
                      <a:alpha val="43137"/>
                    </a:srgbClr>
                  </a:outerShdw>
                </a:effectLst>
              </a:rPr>
              <a:t>投资</a:t>
            </a:r>
            <a:r>
              <a:rPr lang="zh-CN" altLang="zh-CN" sz="2800" b="0" dirty="0">
                <a:effectLst>
                  <a:outerShdw blurRad="38100" dist="38100" dir="2700000" algn="tl">
                    <a:srgbClr val="000000">
                      <a:alpha val="43137"/>
                    </a:srgbClr>
                  </a:outerShdw>
                </a:effectLst>
              </a:rPr>
              <a:t>组合模型的解与两基金分离定理</a:t>
            </a:r>
            <a:endParaRPr lang="zh-CN" altLang="zh-CN" sz="2800" b="0" dirty="0">
              <a:effectLst>
                <a:outerShdw blurRad="38100" dist="38100" dir="2700000" algn="tl">
                  <a:srgbClr val="000000">
                    <a:alpha val="43137"/>
                  </a:srgbClr>
                </a:outerShdw>
              </a:effectLst>
              <a:latin typeface="+mj-ea"/>
            </a:endParaRPr>
          </a:p>
        </p:txBody>
      </p:sp>
      <p:sp>
        <p:nvSpPr>
          <p:cNvPr id="22543" name="Text Box 16"/>
          <p:cNvSpPr txBox="1">
            <a:spLocks noChangeArrowheads="1"/>
          </p:cNvSpPr>
          <p:nvPr/>
        </p:nvSpPr>
        <p:spPr bwMode="auto">
          <a:xfrm>
            <a:off x="801360" y="457200"/>
            <a:ext cx="762000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4800">
                <a:solidFill>
                  <a:schemeClr val="tx1"/>
                </a:solidFill>
                <a:latin typeface="Arial" charset="0"/>
                <a:ea typeface="宋体" charset="-122"/>
              </a:defRPr>
            </a:lvl1pPr>
            <a:lvl2pPr marL="742950" indent="-285750" eaLnBrk="0" hangingPunct="0">
              <a:defRPr sz="4800">
                <a:solidFill>
                  <a:schemeClr val="tx1"/>
                </a:solidFill>
                <a:latin typeface="Arial" charset="0"/>
                <a:ea typeface="宋体" charset="-122"/>
              </a:defRPr>
            </a:lvl2pPr>
            <a:lvl3pPr marL="1143000" indent="-228600" eaLnBrk="0" hangingPunct="0">
              <a:defRPr sz="4800">
                <a:solidFill>
                  <a:schemeClr val="tx1"/>
                </a:solidFill>
                <a:latin typeface="Arial" charset="0"/>
                <a:ea typeface="宋体" charset="-122"/>
              </a:defRPr>
            </a:lvl3pPr>
            <a:lvl4pPr marL="1600200" indent="-228600" eaLnBrk="0" hangingPunct="0">
              <a:defRPr sz="4800">
                <a:solidFill>
                  <a:schemeClr val="tx1"/>
                </a:solidFill>
                <a:latin typeface="Arial" charset="0"/>
                <a:ea typeface="宋体" charset="-122"/>
              </a:defRPr>
            </a:lvl4pPr>
            <a:lvl5pPr marL="2057400" indent="-228600" eaLnBrk="0" hangingPunct="0">
              <a:defRPr sz="4800">
                <a:solidFill>
                  <a:schemeClr val="tx1"/>
                </a:solidFill>
                <a:latin typeface="Arial" charset="0"/>
                <a:ea typeface="宋体" charset="-122"/>
              </a:defRPr>
            </a:lvl5pPr>
            <a:lvl6pPr marL="2514600" indent="-228600" eaLnBrk="0" fontAlgn="base" hangingPunct="0">
              <a:spcBef>
                <a:spcPct val="0"/>
              </a:spcBef>
              <a:spcAft>
                <a:spcPct val="0"/>
              </a:spcAft>
              <a:defRPr sz="4800">
                <a:solidFill>
                  <a:schemeClr val="tx1"/>
                </a:solidFill>
                <a:latin typeface="Arial" charset="0"/>
                <a:ea typeface="宋体" charset="-122"/>
              </a:defRPr>
            </a:lvl6pPr>
            <a:lvl7pPr marL="2971800" indent="-228600" eaLnBrk="0" fontAlgn="base" hangingPunct="0">
              <a:spcBef>
                <a:spcPct val="0"/>
              </a:spcBef>
              <a:spcAft>
                <a:spcPct val="0"/>
              </a:spcAft>
              <a:defRPr sz="4800">
                <a:solidFill>
                  <a:schemeClr val="tx1"/>
                </a:solidFill>
                <a:latin typeface="Arial" charset="0"/>
                <a:ea typeface="宋体" charset="-122"/>
              </a:defRPr>
            </a:lvl7pPr>
            <a:lvl8pPr marL="3429000" indent="-228600" eaLnBrk="0" fontAlgn="base" hangingPunct="0">
              <a:spcBef>
                <a:spcPct val="0"/>
              </a:spcBef>
              <a:spcAft>
                <a:spcPct val="0"/>
              </a:spcAft>
              <a:defRPr sz="4800">
                <a:solidFill>
                  <a:schemeClr val="tx1"/>
                </a:solidFill>
                <a:latin typeface="Arial" charset="0"/>
                <a:ea typeface="宋体" charset="-122"/>
              </a:defRPr>
            </a:lvl8pPr>
            <a:lvl9pPr marL="3886200" indent="-228600" eaLnBrk="0" fontAlgn="base" hangingPunct="0">
              <a:spcBef>
                <a:spcPct val="0"/>
              </a:spcBef>
              <a:spcAft>
                <a:spcPct val="0"/>
              </a:spcAft>
              <a:defRPr sz="4800">
                <a:solidFill>
                  <a:schemeClr val="tx1"/>
                </a:solidFill>
                <a:latin typeface="Arial" charset="0"/>
                <a:ea typeface="宋体" charset="-122"/>
              </a:defRPr>
            </a:lvl9pPr>
          </a:lstStyle>
          <a:p>
            <a:pPr algn="ctr" fontAlgn="base">
              <a:spcBef>
                <a:spcPct val="50000"/>
              </a:spcBef>
              <a:spcAft>
                <a:spcPct val="0"/>
              </a:spcAft>
              <a:buClr>
                <a:srgbClr val="FFFF66"/>
              </a:buClr>
              <a:buFont typeface="Wingdings" pitchFamily="2" charset="2"/>
              <a:buNone/>
            </a:pPr>
            <a:r>
              <a:rPr lang="zh-CN" altLang="en-US" sz="2400" b="1" dirty="0" smtClean="0">
                <a:solidFill>
                  <a:srgbClr val="0033CC"/>
                </a:solidFill>
              </a:rPr>
              <a:t>第五章</a:t>
            </a:r>
            <a:r>
              <a:rPr lang="zh-CN" altLang="en-US" sz="2400" b="1" dirty="0" smtClean="0">
                <a:solidFill>
                  <a:srgbClr val="0033CC"/>
                </a:solidFill>
                <a:latin typeface="华文中宋" pitchFamily="2" charset="-122"/>
                <a:ea typeface="华文中宋" pitchFamily="2" charset="-122"/>
              </a:rPr>
              <a:t>  </a:t>
            </a:r>
            <a:r>
              <a:rPr lang="zh-CN" altLang="en-US" sz="2400" dirty="0" smtClean="0">
                <a:solidFill>
                  <a:srgbClr val="0033CC"/>
                </a:solidFill>
                <a:latin typeface="华文中宋" pitchFamily="2" charset="-122"/>
                <a:ea typeface="华文中宋" pitchFamily="2" charset="-122"/>
              </a:rPr>
              <a:t>投资组合模型</a:t>
            </a:r>
          </a:p>
        </p:txBody>
      </p:sp>
      <p:sp>
        <p:nvSpPr>
          <p:cNvPr id="4" name="TextBox 3"/>
          <p:cNvSpPr txBox="1"/>
          <p:nvPr/>
        </p:nvSpPr>
        <p:spPr>
          <a:xfrm>
            <a:off x="909210" y="2061866"/>
            <a:ext cx="8127286" cy="4093428"/>
          </a:xfrm>
          <a:prstGeom prst="rect">
            <a:avLst/>
          </a:prstGeom>
          <a:noFill/>
        </p:spPr>
        <p:txBody>
          <a:bodyPr wrap="square" rtlCol="0">
            <a:spAutoFit/>
          </a:bodyPr>
          <a:lstStyle/>
          <a:p>
            <a:r>
              <a:rPr lang="en-US" altLang="zh-CN" sz="2000" dirty="0" smtClean="0"/>
              <a:t>    </a:t>
            </a:r>
            <a:r>
              <a:rPr lang="zh-CN" altLang="zh-CN" sz="2000" dirty="0" smtClean="0"/>
              <a:t>两</a:t>
            </a:r>
            <a:r>
              <a:rPr lang="zh-CN" altLang="zh-CN" sz="2000" dirty="0"/>
              <a:t>基金分离定理：在所有有风险资产组合的有效组合边界上，任意两个分离的点都代表两个分离的有效投资组合，而有效组合边界上任意其他点所代表的有效投资组合，都可以由这两个分离的点所代表的有效投资组合的线性组合生成</a:t>
            </a:r>
            <a:r>
              <a:rPr lang="zh-CN" altLang="zh-CN" sz="2000" dirty="0" smtClean="0"/>
              <a:t>。</a:t>
            </a:r>
            <a:endParaRPr lang="en-US" altLang="zh-CN" sz="2000" dirty="0" smtClean="0"/>
          </a:p>
          <a:p>
            <a:r>
              <a:rPr lang="zh-CN" altLang="en-US" sz="2000" dirty="0" smtClean="0">
                <a:solidFill>
                  <a:srgbClr val="000000"/>
                </a:solidFill>
              </a:rPr>
              <a:t>    两</a:t>
            </a:r>
            <a:r>
              <a:rPr lang="zh-CN" altLang="en-US" sz="2000" dirty="0">
                <a:solidFill>
                  <a:srgbClr val="000000"/>
                </a:solidFill>
              </a:rPr>
              <a:t>基金分离定理还可以这样表述：任一最小方差资产组合 </a:t>
            </a:r>
            <a:endParaRPr lang="en-US" altLang="zh-CN" sz="2000" dirty="0" smtClean="0">
              <a:solidFill>
                <a:srgbClr val="000000"/>
              </a:solidFill>
            </a:endParaRPr>
          </a:p>
          <a:p>
            <a:r>
              <a:rPr lang="zh-CN" altLang="en-US" sz="2000" dirty="0" smtClean="0">
                <a:solidFill>
                  <a:srgbClr val="000000"/>
                </a:solidFill>
              </a:rPr>
              <a:t>                               ，</a:t>
            </a:r>
            <a:r>
              <a:rPr lang="zh-CN" altLang="en-US" sz="2000" dirty="0">
                <a:solidFill>
                  <a:srgbClr val="000000"/>
                </a:solidFill>
              </a:rPr>
              <a:t>都可以唯一地表示成其他两个不同的最小方差资产</a:t>
            </a:r>
            <a:r>
              <a:rPr lang="zh-CN" altLang="en-US" sz="2000" dirty="0" smtClean="0">
                <a:solidFill>
                  <a:srgbClr val="000000"/>
                </a:solidFill>
              </a:rPr>
              <a:t>组合                          和                            的</a:t>
            </a:r>
            <a:r>
              <a:rPr lang="zh-CN" altLang="en-US" sz="2000" dirty="0">
                <a:solidFill>
                  <a:srgbClr val="000000"/>
                </a:solidFill>
              </a:rPr>
              <a:t>线性组合形式</a:t>
            </a:r>
            <a:r>
              <a:rPr lang="zh-CN" altLang="en-US" sz="2000" dirty="0" smtClean="0">
                <a:solidFill>
                  <a:srgbClr val="000000"/>
                </a:solidFill>
              </a:rPr>
              <a:t>，</a:t>
            </a:r>
            <a:endParaRPr lang="en-US" altLang="zh-CN" sz="2000" dirty="0" smtClean="0">
              <a:solidFill>
                <a:srgbClr val="000000"/>
              </a:solidFill>
            </a:endParaRPr>
          </a:p>
          <a:p>
            <a:r>
              <a:rPr lang="en-US" altLang="zh-CN" sz="2000" dirty="0">
                <a:solidFill>
                  <a:srgbClr val="000000"/>
                </a:solidFill>
              </a:rPr>
              <a:t> </a:t>
            </a:r>
            <a:r>
              <a:rPr lang="en-US" altLang="zh-CN" sz="2000" dirty="0" smtClean="0">
                <a:solidFill>
                  <a:srgbClr val="000000"/>
                </a:solidFill>
              </a:rPr>
              <a:t>               </a:t>
            </a:r>
            <a:r>
              <a:rPr lang="zh-CN" altLang="en-US" sz="2000" dirty="0" smtClean="0">
                <a:solidFill>
                  <a:srgbClr val="000000"/>
                </a:solidFill>
              </a:rPr>
              <a:t> </a:t>
            </a:r>
            <a:r>
              <a:rPr lang="zh-CN" altLang="en-US" sz="2000" dirty="0">
                <a:solidFill>
                  <a:srgbClr val="000000"/>
                </a:solidFill>
              </a:rPr>
              <a:t>，且 </a:t>
            </a:r>
            <a:r>
              <a:rPr lang="zh-CN" altLang="en-US" sz="2000" dirty="0" smtClean="0">
                <a:solidFill>
                  <a:srgbClr val="000000"/>
                </a:solidFill>
              </a:rPr>
              <a:t>              。</a:t>
            </a:r>
            <a:endParaRPr lang="en-US" altLang="zh-CN" sz="2000" dirty="0" smtClean="0">
              <a:solidFill>
                <a:srgbClr val="000000"/>
              </a:solidFill>
            </a:endParaRPr>
          </a:p>
          <a:p>
            <a:r>
              <a:rPr lang="en-US" altLang="zh-CN" sz="2000" dirty="0" smtClean="0"/>
              <a:t>    </a:t>
            </a:r>
            <a:r>
              <a:rPr lang="zh-CN" altLang="zh-CN" sz="2000" dirty="0" smtClean="0"/>
              <a:t>于</a:t>
            </a:r>
            <a:r>
              <a:rPr lang="zh-CN" altLang="zh-CN" sz="2000" dirty="0"/>
              <a:t>两基金分离定理和有效边界双曲线性质的证明都与证券投资组合的求解有关，因此本节的证明分为四步，第一步是证券投资组合模型的求解；第二步是两基金分离定理的证明；第三步则是有效边界双曲线特征的证明；最后一步则是关于投资组合无论如何都不能使风险为</a:t>
            </a:r>
            <a:r>
              <a:rPr lang="en-US" altLang="zh-CN" sz="2000" dirty="0"/>
              <a:t>0</a:t>
            </a:r>
            <a:r>
              <a:rPr lang="zh-CN" altLang="zh-CN" sz="2000" dirty="0"/>
              <a:t>一般情形下的证明。</a:t>
            </a:r>
            <a:endParaRPr lang="zh-CN" altLang="zh-CN" sz="2000" dirty="0">
              <a:solidFill>
                <a:srgbClr val="000000"/>
              </a:solidFill>
            </a:endParaRPr>
          </a:p>
        </p:txBody>
      </p:sp>
      <p:sp>
        <p:nvSpPr>
          <p:cNvPr id="22" name="Text Box 9"/>
          <p:cNvSpPr txBox="1">
            <a:spLocks noChangeArrowheads="1"/>
          </p:cNvSpPr>
          <p:nvPr/>
        </p:nvSpPr>
        <p:spPr bwMode="auto">
          <a:xfrm>
            <a:off x="990600" y="1600201"/>
            <a:ext cx="6029672" cy="461665"/>
          </a:xfrm>
          <a:prstGeom prst="rect">
            <a:avLst/>
          </a:prstGeom>
          <a:noFill/>
          <a:ln w="9525">
            <a:noFill/>
            <a:miter lim="800000"/>
            <a:headEnd/>
            <a:tailEnd/>
          </a:ln>
          <a:effectLst/>
        </p:spPr>
        <p:txBody>
          <a:bodyPr wrap="square">
            <a:spAutoFit/>
          </a:bodyPr>
          <a:lstStyle/>
          <a:p>
            <a:pPr eaLnBrk="0" hangingPunct="0">
              <a:spcBef>
                <a:spcPct val="50000"/>
              </a:spcBef>
              <a:buClr>
                <a:srgbClr val="000000"/>
              </a:buClr>
              <a:buFont typeface="Wingdings" pitchFamily="2" charset="2"/>
              <a:buChar char="v"/>
              <a:defRPr/>
            </a:pPr>
            <a:r>
              <a:rPr lang="zh-CN" altLang="en-US" sz="2400" b="1" dirty="0" smtClean="0">
                <a:solidFill>
                  <a:srgbClr val="000000"/>
                </a:solidFill>
                <a:latin typeface="华文中宋"/>
                <a:ea typeface="华文中宋"/>
              </a:rPr>
              <a:t>两基金分离定理定义</a:t>
            </a:r>
            <a:endParaRPr lang="zh-CN" altLang="en-US" sz="2400" b="1" dirty="0">
              <a:solidFill>
                <a:srgbClr val="000000"/>
              </a:solidFill>
              <a:latin typeface="华文中宋"/>
              <a:ea typeface="华文中宋"/>
            </a:endParaRPr>
          </a:p>
        </p:txBody>
      </p:sp>
      <p:sp>
        <p:nvSpPr>
          <p:cNvPr id="2"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5" name="Rectangle 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7" name="Rectangle 8"/>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9" name="Rectangle 10"/>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11" name="Rectangle 1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28" name="Rectangle 1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30" name="Rectangle 18"/>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107520" name="Rectangle 20"/>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3"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6" name="对象 5"/>
          <p:cNvGraphicFramePr>
            <a:graphicFrameLocks noChangeAspect="1"/>
          </p:cNvGraphicFramePr>
          <p:nvPr>
            <p:extLst>
              <p:ext uri="{D42A27DB-BD31-4B8C-83A1-F6EECF244321}">
                <p14:modId xmlns:p14="http://schemas.microsoft.com/office/powerpoint/2010/main" val="4287293476"/>
              </p:ext>
            </p:extLst>
          </p:nvPr>
        </p:nvGraphicFramePr>
        <p:xfrm>
          <a:off x="990600" y="3573016"/>
          <a:ext cx="2162653" cy="374305"/>
        </p:xfrm>
        <a:graphic>
          <a:graphicData uri="http://schemas.openxmlformats.org/presentationml/2006/ole">
            <mc:AlternateContent xmlns:mc="http://schemas.openxmlformats.org/markup-compatibility/2006">
              <mc:Choice xmlns:v="urn:schemas-microsoft-com:vml" Requires="v">
                <p:oleObj spid="_x0000_s14821" name="公式" r:id="rId3" imgW="1371600" imgH="241300" progId="Equation.3">
                  <p:embed/>
                </p:oleObj>
              </mc:Choice>
              <mc:Fallback>
                <p:oleObj name="公式" r:id="rId3" imgW="1371600" imgH="241300" progId="Equation.3">
                  <p:embed/>
                  <p:pic>
                    <p:nvPicPr>
                      <p:cNvPr id="0" name="Object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90600" y="3573016"/>
                        <a:ext cx="2162653" cy="374305"/>
                      </a:xfrm>
                      <a:prstGeom prst="rect">
                        <a:avLst/>
                      </a:prstGeom>
                      <a:noFill/>
                    </p:spPr>
                  </p:pic>
                </p:oleObj>
              </mc:Fallback>
            </mc:AlternateContent>
          </a:graphicData>
        </a:graphic>
      </p:graphicFrame>
      <p:sp>
        <p:nvSpPr>
          <p:cNvPr id="8" name="Rectangle 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10" name="对象 9"/>
          <p:cNvGraphicFramePr>
            <a:graphicFrameLocks noChangeAspect="1"/>
          </p:cNvGraphicFramePr>
          <p:nvPr>
            <p:extLst>
              <p:ext uri="{D42A27DB-BD31-4B8C-83A1-F6EECF244321}">
                <p14:modId xmlns:p14="http://schemas.microsoft.com/office/powerpoint/2010/main" val="981102689"/>
              </p:ext>
            </p:extLst>
          </p:nvPr>
        </p:nvGraphicFramePr>
        <p:xfrm>
          <a:off x="1778111" y="3861048"/>
          <a:ext cx="1777777" cy="365296"/>
        </p:xfrm>
        <a:graphic>
          <a:graphicData uri="http://schemas.openxmlformats.org/presentationml/2006/ole">
            <mc:AlternateContent xmlns:mc="http://schemas.openxmlformats.org/markup-compatibility/2006">
              <mc:Choice xmlns:v="urn:schemas-microsoft-com:vml" Requires="v">
                <p:oleObj spid="_x0000_s14822" name="公式" r:id="rId5" imgW="1549400" imgH="241300" progId="Equation.3">
                  <p:embed/>
                </p:oleObj>
              </mc:Choice>
              <mc:Fallback>
                <p:oleObj name="公式" r:id="rId5" imgW="1549400" imgH="241300" progId="Equation.3">
                  <p:embed/>
                  <p:pic>
                    <p:nvPicPr>
                      <p:cNvPr id="0" name="Object 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778111" y="3861048"/>
                        <a:ext cx="1777777" cy="365296"/>
                      </a:xfrm>
                      <a:prstGeom prst="rect">
                        <a:avLst/>
                      </a:prstGeom>
                      <a:noFill/>
                    </p:spPr>
                  </p:pic>
                </p:oleObj>
              </mc:Fallback>
            </mc:AlternateContent>
          </a:graphicData>
        </a:graphic>
      </p:graphicFrame>
      <p:sp>
        <p:nvSpPr>
          <p:cNvPr id="12" name="Rectangle 8"/>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13" name="对象 12"/>
          <p:cNvGraphicFramePr>
            <a:graphicFrameLocks noChangeAspect="1"/>
          </p:cNvGraphicFramePr>
          <p:nvPr>
            <p:extLst>
              <p:ext uri="{D42A27DB-BD31-4B8C-83A1-F6EECF244321}">
                <p14:modId xmlns:p14="http://schemas.microsoft.com/office/powerpoint/2010/main" val="23770906"/>
              </p:ext>
            </p:extLst>
          </p:nvPr>
        </p:nvGraphicFramePr>
        <p:xfrm>
          <a:off x="3851920" y="3873332"/>
          <a:ext cx="1944216" cy="373888"/>
        </p:xfrm>
        <a:graphic>
          <a:graphicData uri="http://schemas.openxmlformats.org/presentationml/2006/ole">
            <mc:AlternateContent xmlns:mc="http://schemas.openxmlformats.org/markup-compatibility/2006">
              <mc:Choice xmlns:v="urn:schemas-microsoft-com:vml" Requires="v">
                <p:oleObj spid="_x0000_s14823" name="公式" r:id="rId7" imgW="1536700" imgH="241300" progId="Equation.3">
                  <p:embed/>
                </p:oleObj>
              </mc:Choice>
              <mc:Fallback>
                <p:oleObj name="公式" r:id="rId7" imgW="1536700" imgH="241300" progId="Equation.3">
                  <p:embed/>
                  <p:pic>
                    <p:nvPicPr>
                      <p:cNvPr id="0" name="Object 7"/>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851920" y="3873332"/>
                        <a:ext cx="1944216" cy="373888"/>
                      </a:xfrm>
                      <a:prstGeom prst="rect">
                        <a:avLst/>
                      </a:prstGeom>
                      <a:noFill/>
                    </p:spPr>
                  </p:pic>
                </p:oleObj>
              </mc:Fallback>
            </mc:AlternateContent>
          </a:graphicData>
        </a:graphic>
      </p:graphicFrame>
      <p:sp>
        <p:nvSpPr>
          <p:cNvPr id="14" name="Rectangle 10"/>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15" name="对象 14"/>
          <p:cNvGraphicFramePr>
            <a:graphicFrameLocks noChangeAspect="1"/>
          </p:cNvGraphicFramePr>
          <p:nvPr>
            <p:extLst>
              <p:ext uri="{D42A27DB-BD31-4B8C-83A1-F6EECF244321}">
                <p14:modId xmlns:p14="http://schemas.microsoft.com/office/powerpoint/2010/main" val="3119511910"/>
              </p:ext>
            </p:extLst>
          </p:nvPr>
        </p:nvGraphicFramePr>
        <p:xfrm>
          <a:off x="683568" y="4221088"/>
          <a:ext cx="1462988" cy="327911"/>
        </p:xfrm>
        <a:graphic>
          <a:graphicData uri="http://schemas.openxmlformats.org/presentationml/2006/ole">
            <mc:AlternateContent xmlns:mc="http://schemas.openxmlformats.org/markup-compatibility/2006">
              <mc:Choice xmlns:v="urn:schemas-microsoft-com:vml" Requires="v">
                <p:oleObj spid="_x0000_s14824" name="公式" r:id="rId9" imgW="1130300" imgH="228600" progId="Equation.3">
                  <p:embed/>
                </p:oleObj>
              </mc:Choice>
              <mc:Fallback>
                <p:oleObj name="公式" r:id="rId9" imgW="1130300" imgH="228600" progId="Equation.3">
                  <p:embed/>
                  <p:pic>
                    <p:nvPicPr>
                      <p:cNvPr id="0" name="Object 9"/>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683568" y="4221088"/>
                        <a:ext cx="1462988" cy="327911"/>
                      </a:xfrm>
                      <a:prstGeom prst="rect">
                        <a:avLst/>
                      </a:prstGeom>
                      <a:noFill/>
                    </p:spPr>
                  </p:pic>
                </p:oleObj>
              </mc:Fallback>
            </mc:AlternateContent>
          </a:graphicData>
        </a:graphic>
      </p:graphicFrame>
      <p:sp>
        <p:nvSpPr>
          <p:cNvPr id="16" name="Rectangle 2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17" name="对象 16"/>
          <p:cNvGraphicFramePr>
            <a:graphicFrameLocks noChangeAspect="1"/>
          </p:cNvGraphicFramePr>
          <p:nvPr>
            <p:extLst>
              <p:ext uri="{D42A27DB-BD31-4B8C-83A1-F6EECF244321}">
                <p14:modId xmlns:p14="http://schemas.microsoft.com/office/powerpoint/2010/main" val="3512596719"/>
              </p:ext>
            </p:extLst>
          </p:nvPr>
        </p:nvGraphicFramePr>
        <p:xfrm>
          <a:off x="2667000" y="4275892"/>
          <a:ext cx="1006752" cy="340519"/>
        </p:xfrm>
        <a:graphic>
          <a:graphicData uri="http://schemas.openxmlformats.org/presentationml/2006/ole">
            <mc:AlternateContent xmlns:mc="http://schemas.openxmlformats.org/markup-compatibility/2006">
              <mc:Choice xmlns:v="urn:schemas-microsoft-com:vml" Requires="v">
                <p:oleObj spid="_x0000_s14825" name="公式" r:id="rId11" imgW="660113" imgH="215806" progId="Equation.3">
                  <p:embed/>
                </p:oleObj>
              </mc:Choice>
              <mc:Fallback>
                <p:oleObj name="公式" r:id="rId11" imgW="660113" imgH="215806" progId="Equation.3">
                  <p:embed/>
                  <p:pic>
                    <p:nvPicPr>
                      <p:cNvPr id="0" name="Object 23"/>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2667000" y="4275892"/>
                        <a:ext cx="1006752" cy="340519"/>
                      </a:xfrm>
                      <a:prstGeom prst="rect">
                        <a:avLst/>
                      </a:prstGeom>
                      <a:noFill/>
                    </p:spPr>
                  </p:pic>
                </p:oleObj>
              </mc:Fallback>
            </mc:AlternateContent>
          </a:graphicData>
        </a:graphic>
      </p:graphicFrame>
    </p:spTree>
    <p:extLst>
      <p:ext uri="{BB962C8B-B14F-4D97-AF65-F5344CB8AC3E}">
        <p14:creationId xmlns:p14="http://schemas.microsoft.com/office/powerpoint/2010/main" val="376970413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Rectangle 2" descr="10%"/>
          <p:cNvSpPr>
            <a:spLocks noGrp="1" noChangeArrowheads="1"/>
          </p:cNvSpPr>
          <p:nvPr>
            <p:ph type="title"/>
          </p:nvPr>
        </p:nvSpPr>
        <p:spPr>
          <a:xfrm>
            <a:off x="775618" y="939867"/>
            <a:ext cx="7645742" cy="609600"/>
          </a:xfrm>
        </p:spPr>
        <p:txBody>
          <a:bodyPr/>
          <a:lstStyle/>
          <a:p>
            <a:pPr>
              <a:defRPr/>
            </a:pPr>
            <a:r>
              <a:rPr lang="zh-CN" altLang="zh-CN" sz="2800" b="0" dirty="0" smtClean="0"/>
              <a:t>第</a:t>
            </a:r>
            <a:r>
              <a:rPr lang="zh-CN" altLang="en-US" sz="2800" b="0" dirty="0" smtClean="0"/>
              <a:t>三</a:t>
            </a:r>
            <a:r>
              <a:rPr lang="zh-CN" altLang="zh-CN" sz="2800" b="0" dirty="0" smtClean="0"/>
              <a:t>节</a:t>
            </a:r>
            <a:r>
              <a:rPr lang="zh-CN" altLang="zh-CN" sz="2800" b="0" dirty="0">
                <a:effectLst>
                  <a:outerShdw blurRad="38100" dist="38100" dir="2700000" algn="tl">
                    <a:srgbClr val="000000">
                      <a:alpha val="43137"/>
                    </a:srgbClr>
                  </a:outerShdw>
                </a:effectLst>
              </a:rPr>
              <a:t>投资组合模型的解与两基金分离定理</a:t>
            </a:r>
            <a:endParaRPr lang="zh-CN" altLang="zh-CN" sz="2800" b="0" dirty="0">
              <a:effectLst>
                <a:outerShdw blurRad="38100" dist="38100" dir="2700000" algn="tl">
                  <a:srgbClr val="000000">
                    <a:alpha val="43137"/>
                  </a:srgbClr>
                </a:outerShdw>
              </a:effectLst>
              <a:latin typeface="+mj-ea"/>
            </a:endParaRPr>
          </a:p>
        </p:txBody>
      </p:sp>
      <p:sp>
        <p:nvSpPr>
          <p:cNvPr id="22543" name="Text Box 16"/>
          <p:cNvSpPr txBox="1">
            <a:spLocks noChangeArrowheads="1"/>
          </p:cNvSpPr>
          <p:nvPr/>
        </p:nvSpPr>
        <p:spPr bwMode="auto">
          <a:xfrm>
            <a:off x="801360" y="457200"/>
            <a:ext cx="762000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4800">
                <a:solidFill>
                  <a:schemeClr val="tx1"/>
                </a:solidFill>
                <a:latin typeface="Arial" charset="0"/>
                <a:ea typeface="宋体" charset="-122"/>
              </a:defRPr>
            </a:lvl1pPr>
            <a:lvl2pPr marL="742950" indent="-285750" eaLnBrk="0" hangingPunct="0">
              <a:defRPr sz="4800">
                <a:solidFill>
                  <a:schemeClr val="tx1"/>
                </a:solidFill>
                <a:latin typeface="Arial" charset="0"/>
                <a:ea typeface="宋体" charset="-122"/>
              </a:defRPr>
            </a:lvl2pPr>
            <a:lvl3pPr marL="1143000" indent="-228600" eaLnBrk="0" hangingPunct="0">
              <a:defRPr sz="4800">
                <a:solidFill>
                  <a:schemeClr val="tx1"/>
                </a:solidFill>
                <a:latin typeface="Arial" charset="0"/>
                <a:ea typeface="宋体" charset="-122"/>
              </a:defRPr>
            </a:lvl3pPr>
            <a:lvl4pPr marL="1600200" indent="-228600" eaLnBrk="0" hangingPunct="0">
              <a:defRPr sz="4800">
                <a:solidFill>
                  <a:schemeClr val="tx1"/>
                </a:solidFill>
                <a:latin typeface="Arial" charset="0"/>
                <a:ea typeface="宋体" charset="-122"/>
              </a:defRPr>
            </a:lvl4pPr>
            <a:lvl5pPr marL="2057400" indent="-228600" eaLnBrk="0" hangingPunct="0">
              <a:defRPr sz="4800">
                <a:solidFill>
                  <a:schemeClr val="tx1"/>
                </a:solidFill>
                <a:latin typeface="Arial" charset="0"/>
                <a:ea typeface="宋体" charset="-122"/>
              </a:defRPr>
            </a:lvl5pPr>
            <a:lvl6pPr marL="2514600" indent="-228600" eaLnBrk="0" fontAlgn="base" hangingPunct="0">
              <a:spcBef>
                <a:spcPct val="0"/>
              </a:spcBef>
              <a:spcAft>
                <a:spcPct val="0"/>
              </a:spcAft>
              <a:defRPr sz="4800">
                <a:solidFill>
                  <a:schemeClr val="tx1"/>
                </a:solidFill>
                <a:latin typeface="Arial" charset="0"/>
                <a:ea typeface="宋体" charset="-122"/>
              </a:defRPr>
            </a:lvl6pPr>
            <a:lvl7pPr marL="2971800" indent="-228600" eaLnBrk="0" fontAlgn="base" hangingPunct="0">
              <a:spcBef>
                <a:spcPct val="0"/>
              </a:spcBef>
              <a:spcAft>
                <a:spcPct val="0"/>
              </a:spcAft>
              <a:defRPr sz="4800">
                <a:solidFill>
                  <a:schemeClr val="tx1"/>
                </a:solidFill>
                <a:latin typeface="Arial" charset="0"/>
                <a:ea typeface="宋体" charset="-122"/>
              </a:defRPr>
            </a:lvl7pPr>
            <a:lvl8pPr marL="3429000" indent="-228600" eaLnBrk="0" fontAlgn="base" hangingPunct="0">
              <a:spcBef>
                <a:spcPct val="0"/>
              </a:spcBef>
              <a:spcAft>
                <a:spcPct val="0"/>
              </a:spcAft>
              <a:defRPr sz="4800">
                <a:solidFill>
                  <a:schemeClr val="tx1"/>
                </a:solidFill>
                <a:latin typeface="Arial" charset="0"/>
                <a:ea typeface="宋体" charset="-122"/>
              </a:defRPr>
            </a:lvl8pPr>
            <a:lvl9pPr marL="3886200" indent="-228600" eaLnBrk="0" fontAlgn="base" hangingPunct="0">
              <a:spcBef>
                <a:spcPct val="0"/>
              </a:spcBef>
              <a:spcAft>
                <a:spcPct val="0"/>
              </a:spcAft>
              <a:defRPr sz="4800">
                <a:solidFill>
                  <a:schemeClr val="tx1"/>
                </a:solidFill>
                <a:latin typeface="Arial" charset="0"/>
                <a:ea typeface="宋体" charset="-122"/>
              </a:defRPr>
            </a:lvl9pPr>
          </a:lstStyle>
          <a:p>
            <a:pPr algn="ctr" fontAlgn="base">
              <a:spcBef>
                <a:spcPct val="50000"/>
              </a:spcBef>
              <a:spcAft>
                <a:spcPct val="0"/>
              </a:spcAft>
              <a:buClr>
                <a:srgbClr val="FFFF66"/>
              </a:buClr>
              <a:buFont typeface="Wingdings" pitchFamily="2" charset="2"/>
              <a:buNone/>
            </a:pPr>
            <a:r>
              <a:rPr lang="zh-CN" altLang="en-US" sz="2400" b="1" dirty="0" smtClean="0">
                <a:solidFill>
                  <a:srgbClr val="0033CC"/>
                </a:solidFill>
              </a:rPr>
              <a:t>第五章</a:t>
            </a:r>
            <a:r>
              <a:rPr lang="zh-CN" altLang="en-US" sz="2400" b="1" dirty="0" smtClean="0">
                <a:solidFill>
                  <a:srgbClr val="0033CC"/>
                </a:solidFill>
                <a:latin typeface="华文中宋" pitchFamily="2" charset="-122"/>
                <a:ea typeface="华文中宋" pitchFamily="2" charset="-122"/>
              </a:rPr>
              <a:t>  </a:t>
            </a:r>
            <a:r>
              <a:rPr lang="zh-CN" altLang="en-US" sz="2400" dirty="0" smtClean="0">
                <a:solidFill>
                  <a:srgbClr val="0033CC"/>
                </a:solidFill>
                <a:latin typeface="华文中宋" pitchFamily="2" charset="-122"/>
                <a:ea typeface="华文中宋" pitchFamily="2" charset="-122"/>
              </a:rPr>
              <a:t>投资组合模型</a:t>
            </a:r>
          </a:p>
        </p:txBody>
      </p:sp>
      <p:sp>
        <p:nvSpPr>
          <p:cNvPr id="4" name="TextBox 3"/>
          <p:cNvSpPr txBox="1"/>
          <p:nvPr/>
        </p:nvSpPr>
        <p:spPr>
          <a:xfrm>
            <a:off x="909210" y="2061866"/>
            <a:ext cx="7695238" cy="4370427"/>
          </a:xfrm>
          <a:prstGeom prst="rect">
            <a:avLst/>
          </a:prstGeom>
          <a:noFill/>
        </p:spPr>
        <p:txBody>
          <a:bodyPr wrap="square" rtlCol="0">
            <a:spAutoFit/>
          </a:bodyPr>
          <a:lstStyle/>
          <a:p>
            <a:r>
              <a:rPr lang="en-US" altLang="zh-CN" sz="2000" dirty="0" smtClean="0">
                <a:solidFill>
                  <a:srgbClr val="000000"/>
                </a:solidFill>
              </a:rPr>
              <a:t>     </a:t>
            </a:r>
            <a:r>
              <a:rPr lang="zh-CN" altLang="en-US" sz="2000" dirty="0" smtClean="0">
                <a:solidFill>
                  <a:srgbClr val="000000"/>
                </a:solidFill>
              </a:rPr>
              <a:t>建立拉格朗日函数                                                                 （</a:t>
            </a:r>
            <a:r>
              <a:rPr lang="en-US" altLang="zh-CN" sz="2000" dirty="0">
                <a:solidFill>
                  <a:srgbClr val="000000"/>
                </a:solidFill>
              </a:rPr>
              <a:t>1</a:t>
            </a:r>
            <a:r>
              <a:rPr lang="zh-CN" altLang="en-US" sz="2000" dirty="0" smtClean="0">
                <a:solidFill>
                  <a:srgbClr val="000000"/>
                </a:solidFill>
              </a:rPr>
              <a:t>）</a:t>
            </a:r>
            <a:endParaRPr lang="en-US" altLang="zh-CN" sz="2000" dirty="0" smtClean="0">
              <a:solidFill>
                <a:srgbClr val="000000"/>
              </a:solidFill>
            </a:endParaRPr>
          </a:p>
          <a:p>
            <a:r>
              <a:rPr lang="zh-CN" altLang="zh-CN" sz="2000" dirty="0"/>
              <a:t>根据极值的一阶必要条件，分别</a:t>
            </a:r>
            <a:r>
              <a:rPr lang="zh-CN" altLang="zh-CN" sz="2000" dirty="0" smtClean="0"/>
              <a:t>求</a:t>
            </a:r>
            <a:r>
              <a:rPr lang="zh-CN" altLang="en-US" sz="2000" dirty="0" smtClean="0"/>
              <a:t>（</a:t>
            </a:r>
            <a:r>
              <a:rPr lang="en-US" altLang="zh-CN" sz="2000" dirty="0" smtClean="0"/>
              <a:t>1</a:t>
            </a:r>
            <a:r>
              <a:rPr lang="zh-CN" altLang="en-US" sz="2000" dirty="0" smtClean="0"/>
              <a:t>）中的</a:t>
            </a:r>
            <a:endParaRPr lang="en-US" altLang="zh-CN" sz="2000" dirty="0" smtClean="0"/>
          </a:p>
          <a:p>
            <a:r>
              <a:rPr lang="zh-CN" altLang="en-US" sz="2000" dirty="0" smtClean="0">
                <a:solidFill>
                  <a:srgbClr val="000000"/>
                </a:solidFill>
              </a:rPr>
              <a:t>的偏导数</a:t>
            </a:r>
            <a:r>
              <a:rPr lang="zh-CN" altLang="zh-CN" sz="2000" dirty="0"/>
              <a:t>并令其等于</a:t>
            </a:r>
            <a:r>
              <a:rPr lang="en-US" altLang="zh-CN" sz="2000" dirty="0"/>
              <a:t>0</a:t>
            </a:r>
            <a:r>
              <a:rPr lang="zh-CN" altLang="zh-CN" sz="2000" dirty="0" smtClean="0"/>
              <a:t>得</a:t>
            </a:r>
            <a:endParaRPr lang="en-US" altLang="zh-CN" sz="2000" dirty="0" smtClean="0"/>
          </a:p>
          <a:p>
            <a:endParaRPr lang="en-US" altLang="zh-CN" sz="2000" dirty="0">
              <a:solidFill>
                <a:srgbClr val="000000"/>
              </a:solidFill>
            </a:endParaRPr>
          </a:p>
          <a:p>
            <a:endParaRPr lang="en-US" altLang="zh-CN" sz="2000" dirty="0" smtClean="0">
              <a:solidFill>
                <a:srgbClr val="000000"/>
              </a:solidFill>
            </a:endParaRPr>
          </a:p>
          <a:p>
            <a:endParaRPr lang="en-US" altLang="zh-CN" sz="2000" dirty="0">
              <a:solidFill>
                <a:srgbClr val="000000"/>
              </a:solidFill>
            </a:endParaRPr>
          </a:p>
          <a:p>
            <a:r>
              <a:rPr lang="en-US" altLang="zh-CN" sz="2000" dirty="0" smtClean="0">
                <a:solidFill>
                  <a:srgbClr val="000000"/>
                </a:solidFill>
              </a:rPr>
              <a:t>                                                          </a:t>
            </a:r>
            <a:r>
              <a:rPr lang="zh-CN" altLang="en-US" sz="2000" dirty="0" smtClean="0">
                <a:solidFill>
                  <a:srgbClr val="000000"/>
                </a:solidFill>
              </a:rPr>
              <a:t>（</a:t>
            </a:r>
            <a:r>
              <a:rPr lang="en-US" altLang="zh-CN" sz="2000" dirty="0" smtClean="0">
                <a:solidFill>
                  <a:srgbClr val="000000"/>
                </a:solidFill>
              </a:rPr>
              <a:t>2</a:t>
            </a:r>
            <a:r>
              <a:rPr lang="zh-CN" altLang="en-US" sz="2000" dirty="0" smtClean="0">
                <a:solidFill>
                  <a:srgbClr val="000000"/>
                </a:solidFill>
              </a:rPr>
              <a:t>）</a:t>
            </a:r>
            <a:endParaRPr lang="en-US" altLang="zh-CN" sz="2000" dirty="0" smtClean="0">
              <a:solidFill>
                <a:srgbClr val="000000"/>
              </a:solidFill>
            </a:endParaRPr>
          </a:p>
          <a:p>
            <a:endParaRPr lang="en-US" altLang="zh-CN" sz="2000" dirty="0">
              <a:solidFill>
                <a:srgbClr val="000000"/>
              </a:solidFill>
            </a:endParaRPr>
          </a:p>
          <a:p>
            <a:endParaRPr lang="en-US" altLang="zh-CN" sz="2000" dirty="0" smtClean="0">
              <a:solidFill>
                <a:srgbClr val="000000"/>
              </a:solidFill>
            </a:endParaRPr>
          </a:p>
          <a:p>
            <a:endParaRPr lang="en-US" altLang="zh-CN" sz="2000" dirty="0">
              <a:solidFill>
                <a:srgbClr val="000000"/>
              </a:solidFill>
            </a:endParaRPr>
          </a:p>
          <a:p>
            <a:r>
              <a:rPr lang="zh-CN" altLang="en-US" sz="2000" dirty="0" smtClean="0">
                <a:solidFill>
                  <a:srgbClr val="000000"/>
                </a:solidFill>
              </a:rPr>
              <a:t>经过数学推导得                                         （</a:t>
            </a:r>
            <a:r>
              <a:rPr lang="en-US" altLang="zh-CN" sz="2000" dirty="0" smtClean="0">
                <a:solidFill>
                  <a:srgbClr val="000000"/>
                </a:solidFill>
              </a:rPr>
              <a:t>3</a:t>
            </a:r>
            <a:r>
              <a:rPr lang="zh-CN" altLang="en-US" sz="2000" dirty="0" smtClean="0">
                <a:solidFill>
                  <a:srgbClr val="000000"/>
                </a:solidFill>
              </a:rPr>
              <a:t>）</a:t>
            </a:r>
            <a:endParaRPr lang="en-US" altLang="zh-CN" sz="2000" dirty="0" smtClean="0">
              <a:solidFill>
                <a:srgbClr val="000000"/>
              </a:solidFill>
            </a:endParaRPr>
          </a:p>
          <a:p>
            <a:r>
              <a:rPr lang="zh-CN" altLang="en-US" sz="2000" dirty="0" smtClean="0">
                <a:solidFill>
                  <a:srgbClr val="000000"/>
                </a:solidFill>
              </a:rPr>
              <a:t>（</a:t>
            </a:r>
            <a:r>
              <a:rPr lang="en-US" altLang="zh-CN" sz="2000" dirty="0" smtClean="0">
                <a:solidFill>
                  <a:srgbClr val="000000"/>
                </a:solidFill>
              </a:rPr>
              <a:t>3</a:t>
            </a:r>
            <a:r>
              <a:rPr lang="zh-CN" altLang="en-US" sz="2000" dirty="0" smtClean="0">
                <a:solidFill>
                  <a:srgbClr val="000000"/>
                </a:solidFill>
              </a:rPr>
              <a:t>）式说明</a:t>
            </a:r>
            <a:r>
              <a:rPr lang="zh-CN" altLang="zh-CN" sz="2000" dirty="0"/>
              <a:t>所有有效边界上的点均</a:t>
            </a:r>
            <a:r>
              <a:rPr lang="zh-CN" altLang="zh-CN" sz="2000" dirty="0" smtClean="0"/>
              <a:t>满足</a:t>
            </a:r>
            <a:r>
              <a:rPr lang="zh-CN" altLang="en-US" sz="2000" dirty="0" smtClean="0"/>
              <a:t>（</a:t>
            </a:r>
            <a:r>
              <a:rPr lang="en-US" altLang="zh-CN" sz="2000" dirty="0"/>
              <a:t>3</a:t>
            </a:r>
            <a:r>
              <a:rPr lang="zh-CN" altLang="en-US" sz="2000" dirty="0" smtClean="0"/>
              <a:t>）式的条件，</a:t>
            </a:r>
            <a:r>
              <a:rPr lang="zh-CN" altLang="zh-CN" sz="2000" dirty="0"/>
              <a:t>且它就是证券投资组合模型的解。</a:t>
            </a:r>
          </a:p>
          <a:p>
            <a:endParaRPr lang="en-US" altLang="zh-CN" sz="2000" dirty="0">
              <a:solidFill>
                <a:srgbClr val="000000"/>
              </a:solidFill>
            </a:endParaRPr>
          </a:p>
        </p:txBody>
      </p:sp>
      <p:sp>
        <p:nvSpPr>
          <p:cNvPr id="22" name="Text Box 9"/>
          <p:cNvSpPr txBox="1">
            <a:spLocks noChangeArrowheads="1"/>
          </p:cNvSpPr>
          <p:nvPr/>
        </p:nvSpPr>
        <p:spPr bwMode="auto">
          <a:xfrm>
            <a:off x="990600" y="1600201"/>
            <a:ext cx="6029672" cy="461665"/>
          </a:xfrm>
          <a:prstGeom prst="rect">
            <a:avLst/>
          </a:prstGeom>
          <a:noFill/>
          <a:ln w="9525">
            <a:noFill/>
            <a:miter lim="800000"/>
            <a:headEnd/>
            <a:tailEnd/>
          </a:ln>
          <a:effectLst/>
        </p:spPr>
        <p:txBody>
          <a:bodyPr wrap="square">
            <a:spAutoFit/>
          </a:bodyPr>
          <a:lstStyle/>
          <a:p>
            <a:pPr eaLnBrk="0" hangingPunct="0">
              <a:spcBef>
                <a:spcPct val="50000"/>
              </a:spcBef>
              <a:buClr>
                <a:srgbClr val="000000"/>
              </a:buClr>
              <a:buFont typeface="Wingdings" pitchFamily="2" charset="2"/>
              <a:buChar char="v"/>
              <a:defRPr/>
            </a:pPr>
            <a:r>
              <a:rPr lang="en-US" altLang="zh-CN" sz="2400" b="1" dirty="0" smtClean="0"/>
              <a:t> </a:t>
            </a:r>
            <a:r>
              <a:rPr lang="zh-CN" altLang="zh-CN" sz="2400" b="1" dirty="0" smtClean="0"/>
              <a:t>证券投资</a:t>
            </a:r>
            <a:r>
              <a:rPr lang="zh-CN" altLang="zh-CN" sz="2400" b="1" dirty="0"/>
              <a:t>组合模型的求解</a:t>
            </a:r>
            <a:endParaRPr lang="zh-CN" altLang="en-US" sz="2400" b="1" dirty="0">
              <a:solidFill>
                <a:srgbClr val="000000"/>
              </a:solidFill>
              <a:latin typeface="华文中宋"/>
              <a:ea typeface="华文中宋"/>
            </a:endParaRPr>
          </a:p>
        </p:txBody>
      </p:sp>
      <p:sp>
        <p:nvSpPr>
          <p:cNvPr id="2"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5" name="Rectangle 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7" name="Rectangle 8"/>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9" name="Rectangle 10"/>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11" name="Rectangle 1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28" name="Rectangle 1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30" name="Rectangle 18"/>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107520" name="Rectangle 20"/>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3"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6" name="对象 5"/>
          <p:cNvGraphicFramePr>
            <a:graphicFrameLocks noChangeAspect="1"/>
          </p:cNvGraphicFramePr>
          <p:nvPr>
            <p:extLst>
              <p:ext uri="{D42A27DB-BD31-4B8C-83A1-F6EECF244321}">
                <p14:modId xmlns:p14="http://schemas.microsoft.com/office/powerpoint/2010/main" val="2841915648"/>
              </p:ext>
            </p:extLst>
          </p:nvPr>
        </p:nvGraphicFramePr>
        <p:xfrm>
          <a:off x="3427090" y="1944830"/>
          <a:ext cx="4271019" cy="634181"/>
        </p:xfrm>
        <a:graphic>
          <a:graphicData uri="http://schemas.openxmlformats.org/presentationml/2006/ole">
            <mc:AlternateContent xmlns:mc="http://schemas.openxmlformats.org/markup-compatibility/2006">
              <mc:Choice xmlns:v="urn:schemas-microsoft-com:vml" Requires="v">
                <p:oleObj spid="_x0000_s16636" name="公式" r:id="rId3" imgW="3505200" imgH="508000" progId="Equation.3">
                  <p:embed/>
                </p:oleObj>
              </mc:Choice>
              <mc:Fallback>
                <p:oleObj name="公式" r:id="rId3" imgW="3505200" imgH="508000" progId="Equation.3">
                  <p:embed/>
                  <p:pic>
                    <p:nvPicPr>
                      <p:cNvPr id="0" name="Object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427090" y="1944830"/>
                        <a:ext cx="4271019" cy="634181"/>
                      </a:xfrm>
                      <a:prstGeom prst="rect">
                        <a:avLst/>
                      </a:prstGeom>
                      <a:noFill/>
                    </p:spPr>
                  </p:pic>
                </p:oleObj>
              </mc:Fallback>
            </mc:AlternateContent>
          </a:graphicData>
        </a:graphic>
      </p:graphicFrame>
      <p:sp>
        <p:nvSpPr>
          <p:cNvPr id="8" name="Rectangle 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10" name="对象 9"/>
          <p:cNvGraphicFramePr>
            <a:graphicFrameLocks noChangeAspect="1"/>
          </p:cNvGraphicFramePr>
          <p:nvPr>
            <p:extLst>
              <p:ext uri="{D42A27DB-BD31-4B8C-83A1-F6EECF244321}">
                <p14:modId xmlns:p14="http://schemas.microsoft.com/office/powerpoint/2010/main" val="79972923"/>
              </p:ext>
            </p:extLst>
          </p:nvPr>
        </p:nvGraphicFramePr>
        <p:xfrm>
          <a:off x="6012160" y="2415809"/>
          <a:ext cx="2739210" cy="353943"/>
        </p:xfrm>
        <a:graphic>
          <a:graphicData uri="http://schemas.openxmlformats.org/presentationml/2006/ole">
            <mc:AlternateContent xmlns:mc="http://schemas.openxmlformats.org/markup-compatibility/2006">
              <mc:Choice xmlns:v="urn:schemas-microsoft-com:vml" Requires="v">
                <p:oleObj spid="_x0000_s16637" name="公式" r:id="rId5" imgW="1677128" imgH="228699" progId="Equation.3">
                  <p:embed/>
                </p:oleObj>
              </mc:Choice>
              <mc:Fallback>
                <p:oleObj name="公式" r:id="rId5" imgW="1677128" imgH="228699" progId="Equation.3">
                  <p:embed/>
                  <p:pic>
                    <p:nvPicPr>
                      <p:cNvPr id="0" name="Object 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012160" y="2415809"/>
                        <a:ext cx="2739210" cy="353943"/>
                      </a:xfrm>
                      <a:prstGeom prst="rect">
                        <a:avLst/>
                      </a:prstGeom>
                      <a:noFill/>
                    </p:spPr>
                  </p:pic>
                </p:oleObj>
              </mc:Fallback>
            </mc:AlternateContent>
          </a:graphicData>
        </a:graphic>
      </p:graphicFrame>
      <p:pic>
        <p:nvPicPr>
          <p:cNvPr id="16391" name="Picture 7" descr="C:\Users\huobo\AppData\Roaming\Tencent\Users\1005279233\QQ\WinTemp\RichOle\4D)1YCB%XR28(FZ2E6R(HM0.jpg"/>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229578" y="3106682"/>
            <a:ext cx="3918486" cy="1906494"/>
          </a:xfrm>
          <a:prstGeom prst="rect">
            <a:avLst/>
          </a:prstGeom>
          <a:noFill/>
          <a:extLst>
            <a:ext uri="{909E8E84-426E-40DD-AFC4-6F175D3DCCD1}">
              <a14:hiddenFill xmlns:a14="http://schemas.microsoft.com/office/drawing/2010/main">
                <a:solidFill>
                  <a:srgbClr val="FFFFFF"/>
                </a:solidFill>
              </a14:hiddenFill>
            </a:ext>
          </a:extLst>
        </p:spPr>
      </p:pic>
      <p:sp>
        <p:nvSpPr>
          <p:cNvPr id="12" name="Rectangle 11"/>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13" name="对象 12"/>
          <p:cNvGraphicFramePr>
            <a:graphicFrameLocks noChangeAspect="1"/>
          </p:cNvGraphicFramePr>
          <p:nvPr>
            <p:extLst>
              <p:ext uri="{D42A27DB-BD31-4B8C-83A1-F6EECF244321}">
                <p14:modId xmlns:p14="http://schemas.microsoft.com/office/powerpoint/2010/main" val="1316331625"/>
              </p:ext>
            </p:extLst>
          </p:nvPr>
        </p:nvGraphicFramePr>
        <p:xfrm>
          <a:off x="2915816" y="5167220"/>
          <a:ext cx="2448272" cy="311106"/>
        </p:xfrm>
        <a:graphic>
          <a:graphicData uri="http://schemas.openxmlformats.org/presentationml/2006/ole">
            <mc:AlternateContent xmlns:mc="http://schemas.openxmlformats.org/markup-compatibility/2006">
              <mc:Choice xmlns:v="urn:schemas-microsoft-com:vml" Requires="v">
                <p:oleObj spid="_x0000_s16638" name="公式" r:id="rId8" imgW="1816100" imgH="241300" progId="Equation.3">
                  <p:embed/>
                </p:oleObj>
              </mc:Choice>
              <mc:Fallback>
                <p:oleObj name="公式" r:id="rId8" imgW="1816100" imgH="241300" progId="Equation.3">
                  <p:embed/>
                  <p:pic>
                    <p:nvPicPr>
                      <p:cNvPr id="0" name="Object 10"/>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2915816" y="5167220"/>
                        <a:ext cx="2448272" cy="311106"/>
                      </a:xfrm>
                      <a:prstGeom prst="rect">
                        <a:avLst/>
                      </a:prstGeom>
                      <a:noFill/>
                    </p:spPr>
                  </p:pic>
                </p:oleObj>
              </mc:Fallback>
            </mc:AlternateContent>
          </a:graphicData>
        </a:graphic>
      </p:graphicFrame>
    </p:spTree>
    <p:extLst>
      <p:ext uri="{BB962C8B-B14F-4D97-AF65-F5344CB8AC3E}">
        <p14:creationId xmlns:p14="http://schemas.microsoft.com/office/powerpoint/2010/main" val="211673411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type="body" idx="1"/>
          </p:nvPr>
        </p:nvSpPr>
        <p:spPr>
          <a:xfrm>
            <a:off x="1447800" y="1143000"/>
            <a:ext cx="8382000" cy="5334000"/>
          </a:xfrm>
        </p:spPr>
        <p:txBody>
          <a:bodyPr/>
          <a:lstStyle/>
          <a:p>
            <a:pPr>
              <a:buFontTx/>
              <a:buNone/>
              <a:defRPr/>
            </a:pPr>
            <a:r>
              <a:rPr lang="zh-CN" altLang="en-US" b="1" dirty="0" smtClean="0">
                <a:latin typeface="+mn-ea"/>
              </a:rPr>
              <a:t>本章内容概要：</a:t>
            </a:r>
            <a:endParaRPr lang="en-US" altLang="zh-CN" b="1" dirty="0" smtClean="0">
              <a:latin typeface="+mn-ea"/>
            </a:endParaRPr>
          </a:p>
          <a:p>
            <a:pPr>
              <a:buFontTx/>
              <a:buNone/>
              <a:defRPr/>
            </a:pPr>
            <a:r>
              <a:rPr lang="zh-CN" altLang="en-US" sz="2800" b="1" dirty="0" smtClean="0">
                <a:latin typeface="+mn-ea"/>
              </a:rPr>
              <a:t> </a:t>
            </a:r>
            <a:endParaRPr lang="en-US" altLang="zh-CN" sz="2800" b="1" dirty="0" smtClean="0">
              <a:latin typeface="+mn-ea"/>
            </a:endParaRPr>
          </a:p>
          <a:p>
            <a:pPr>
              <a:buFontTx/>
              <a:buBlip>
                <a:blip r:embed="rId2"/>
              </a:buBlip>
              <a:defRPr/>
            </a:pPr>
            <a:r>
              <a:rPr lang="zh-CN" altLang="en-US" sz="2800" b="1" dirty="0" smtClean="0">
                <a:latin typeface="+mn-ea"/>
                <a:hlinkClick r:id="rId3" action="ppaction://hlinksldjump"/>
              </a:rPr>
              <a:t>第一节 风险分散与相关分析</a:t>
            </a:r>
            <a:endParaRPr lang="en-US" altLang="zh-CN" sz="2800" b="1" dirty="0" smtClean="0">
              <a:latin typeface="+mn-ea"/>
            </a:endParaRPr>
          </a:p>
          <a:p>
            <a:pPr>
              <a:buBlip>
                <a:blip r:embed="rId2"/>
              </a:buBlip>
              <a:defRPr/>
            </a:pPr>
            <a:r>
              <a:rPr lang="zh-CN" altLang="en-US" sz="2800" b="1" dirty="0" smtClean="0">
                <a:latin typeface="+mn-ea"/>
                <a:hlinkClick r:id="rId4" action="ppaction://hlinksldjump"/>
              </a:rPr>
              <a:t>第二节</a:t>
            </a:r>
            <a:r>
              <a:rPr lang="zh-CN" altLang="en-US" sz="2800" b="1" dirty="0">
                <a:latin typeface="+mn-ea"/>
                <a:hlinkClick r:id="rId4" action="ppaction://hlinksldjump"/>
              </a:rPr>
              <a:t> </a:t>
            </a:r>
            <a:r>
              <a:rPr lang="zh-CN" altLang="zh-CN" sz="2800" b="1" dirty="0">
                <a:latin typeface="+mn-ea"/>
                <a:hlinkClick r:id="rId4" action="ppaction://hlinksldjump"/>
              </a:rPr>
              <a:t>证券投资组合模型</a:t>
            </a:r>
            <a:endParaRPr lang="en-US" altLang="zh-CN" sz="2800" b="1" dirty="0">
              <a:latin typeface="+mn-ea"/>
            </a:endParaRPr>
          </a:p>
          <a:p>
            <a:pPr>
              <a:buBlip>
                <a:blip r:embed="rId2"/>
              </a:buBlip>
              <a:defRPr/>
            </a:pPr>
            <a:r>
              <a:rPr lang="zh-CN" altLang="en-US" sz="2800" b="1" dirty="0">
                <a:latin typeface="+mn-ea"/>
                <a:hlinkClick r:id="rId5" action="ppaction://hlinksldjump"/>
              </a:rPr>
              <a:t>第三节 </a:t>
            </a:r>
            <a:r>
              <a:rPr lang="zh-CN" altLang="zh-CN" sz="2800" b="1" dirty="0">
                <a:latin typeface="+mn-ea"/>
                <a:hlinkClick r:id="rId5" action="ppaction://hlinksldjump"/>
              </a:rPr>
              <a:t>投资组合模型的解与两基金分离定理</a:t>
            </a:r>
            <a:endParaRPr lang="en-US" altLang="zh-CN" sz="2800" b="1" dirty="0">
              <a:latin typeface="+mn-ea"/>
            </a:endParaRPr>
          </a:p>
          <a:p>
            <a:pPr>
              <a:buBlip>
                <a:blip r:embed="rId2"/>
              </a:buBlip>
              <a:defRPr/>
            </a:pPr>
            <a:r>
              <a:rPr lang="zh-CN" altLang="en-US" sz="2800" b="1" dirty="0">
                <a:latin typeface="+mn-ea"/>
                <a:hlinkClick r:id="rId6" action="ppaction://hlinksldjump"/>
              </a:rPr>
              <a:t>第四节 </a:t>
            </a:r>
            <a:r>
              <a:rPr lang="zh-CN" altLang="zh-CN" sz="2800" b="1" dirty="0">
                <a:latin typeface="+mn-ea"/>
                <a:hlinkClick r:id="rId6" action="ppaction://hlinksldjump"/>
              </a:rPr>
              <a:t>证券投资组合的选择</a:t>
            </a:r>
            <a:endParaRPr lang="zh-CN" sz="2800" b="1" dirty="0">
              <a:latin typeface="+mn-ea"/>
            </a:endParaRPr>
          </a:p>
        </p:txBody>
      </p:sp>
      <p:sp>
        <p:nvSpPr>
          <p:cNvPr id="21507" name="Text Box 16"/>
          <p:cNvSpPr txBox="1">
            <a:spLocks noChangeArrowheads="1"/>
          </p:cNvSpPr>
          <p:nvPr/>
        </p:nvSpPr>
        <p:spPr bwMode="auto">
          <a:xfrm>
            <a:off x="838200" y="457200"/>
            <a:ext cx="762000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4800">
                <a:solidFill>
                  <a:schemeClr val="tx1"/>
                </a:solidFill>
                <a:latin typeface="Arial" charset="0"/>
                <a:ea typeface="宋体" charset="-122"/>
              </a:defRPr>
            </a:lvl1pPr>
            <a:lvl2pPr marL="742950" indent="-285750" eaLnBrk="0" hangingPunct="0">
              <a:defRPr sz="4800">
                <a:solidFill>
                  <a:schemeClr val="tx1"/>
                </a:solidFill>
                <a:latin typeface="Arial" charset="0"/>
                <a:ea typeface="宋体" charset="-122"/>
              </a:defRPr>
            </a:lvl2pPr>
            <a:lvl3pPr marL="1143000" indent="-228600" eaLnBrk="0" hangingPunct="0">
              <a:defRPr sz="4800">
                <a:solidFill>
                  <a:schemeClr val="tx1"/>
                </a:solidFill>
                <a:latin typeface="Arial" charset="0"/>
                <a:ea typeface="宋体" charset="-122"/>
              </a:defRPr>
            </a:lvl3pPr>
            <a:lvl4pPr marL="1600200" indent="-228600" eaLnBrk="0" hangingPunct="0">
              <a:defRPr sz="4800">
                <a:solidFill>
                  <a:schemeClr val="tx1"/>
                </a:solidFill>
                <a:latin typeface="Arial" charset="0"/>
                <a:ea typeface="宋体" charset="-122"/>
              </a:defRPr>
            </a:lvl4pPr>
            <a:lvl5pPr marL="2057400" indent="-228600" eaLnBrk="0" hangingPunct="0">
              <a:defRPr sz="4800">
                <a:solidFill>
                  <a:schemeClr val="tx1"/>
                </a:solidFill>
                <a:latin typeface="Arial" charset="0"/>
                <a:ea typeface="宋体" charset="-122"/>
              </a:defRPr>
            </a:lvl5pPr>
            <a:lvl6pPr marL="2514600" indent="-228600" eaLnBrk="0" fontAlgn="base" hangingPunct="0">
              <a:spcBef>
                <a:spcPct val="0"/>
              </a:spcBef>
              <a:spcAft>
                <a:spcPct val="0"/>
              </a:spcAft>
              <a:defRPr sz="4800">
                <a:solidFill>
                  <a:schemeClr val="tx1"/>
                </a:solidFill>
                <a:latin typeface="Arial" charset="0"/>
                <a:ea typeface="宋体" charset="-122"/>
              </a:defRPr>
            </a:lvl6pPr>
            <a:lvl7pPr marL="2971800" indent="-228600" eaLnBrk="0" fontAlgn="base" hangingPunct="0">
              <a:spcBef>
                <a:spcPct val="0"/>
              </a:spcBef>
              <a:spcAft>
                <a:spcPct val="0"/>
              </a:spcAft>
              <a:defRPr sz="4800">
                <a:solidFill>
                  <a:schemeClr val="tx1"/>
                </a:solidFill>
                <a:latin typeface="Arial" charset="0"/>
                <a:ea typeface="宋体" charset="-122"/>
              </a:defRPr>
            </a:lvl7pPr>
            <a:lvl8pPr marL="3429000" indent="-228600" eaLnBrk="0" fontAlgn="base" hangingPunct="0">
              <a:spcBef>
                <a:spcPct val="0"/>
              </a:spcBef>
              <a:spcAft>
                <a:spcPct val="0"/>
              </a:spcAft>
              <a:defRPr sz="4800">
                <a:solidFill>
                  <a:schemeClr val="tx1"/>
                </a:solidFill>
                <a:latin typeface="Arial" charset="0"/>
                <a:ea typeface="宋体" charset="-122"/>
              </a:defRPr>
            </a:lvl8pPr>
            <a:lvl9pPr marL="3886200" indent="-228600" eaLnBrk="0" fontAlgn="base" hangingPunct="0">
              <a:spcBef>
                <a:spcPct val="0"/>
              </a:spcBef>
              <a:spcAft>
                <a:spcPct val="0"/>
              </a:spcAft>
              <a:defRPr sz="4800">
                <a:solidFill>
                  <a:schemeClr val="tx1"/>
                </a:solidFill>
                <a:latin typeface="Arial" charset="0"/>
                <a:ea typeface="宋体" charset="-122"/>
              </a:defRPr>
            </a:lvl9pPr>
          </a:lstStyle>
          <a:p>
            <a:pPr algn="ctr" fontAlgn="base">
              <a:spcBef>
                <a:spcPct val="50000"/>
              </a:spcBef>
              <a:spcAft>
                <a:spcPct val="0"/>
              </a:spcAft>
              <a:buClr>
                <a:srgbClr val="FFFF66"/>
              </a:buClr>
              <a:buFont typeface="Wingdings" pitchFamily="2" charset="2"/>
              <a:buNone/>
            </a:pPr>
            <a:r>
              <a:rPr lang="zh-CN" altLang="en-US" sz="2400" b="1" dirty="0" smtClean="0">
                <a:solidFill>
                  <a:srgbClr val="0033CC"/>
                </a:solidFill>
              </a:rPr>
              <a:t>第五章  投资组织模型</a:t>
            </a:r>
            <a:endParaRPr lang="zh-CN" altLang="en-US" sz="2400" dirty="0" smtClean="0">
              <a:solidFill>
                <a:srgbClr val="0033CC"/>
              </a:solidFill>
              <a:latin typeface="华文中宋" pitchFamily="2" charset="-122"/>
              <a:ea typeface="华文中宋" pitchFamily="2" charset="-122"/>
            </a:endParaRPr>
          </a:p>
        </p:txBody>
      </p:sp>
    </p:spTree>
    <p:extLst>
      <p:ext uri="{BB962C8B-B14F-4D97-AF65-F5344CB8AC3E}">
        <p14:creationId xmlns:p14="http://schemas.microsoft.com/office/powerpoint/2010/main" val="608599961"/>
      </p:ext>
    </p:extLst>
  </p:cSld>
  <p:clrMapOvr>
    <a:masterClrMapping/>
  </p:clrMapOv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Rectangle 2" descr="10%"/>
          <p:cNvSpPr>
            <a:spLocks noGrp="1" noChangeArrowheads="1"/>
          </p:cNvSpPr>
          <p:nvPr>
            <p:ph type="title"/>
          </p:nvPr>
        </p:nvSpPr>
        <p:spPr>
          <a:xfrm>
            <a:off x="775618" y="939867"/>
            <a:ext cx="7645742" cy="609600"/>
          </a:xfrm>
        </p:spPr>
        <p:txBody>
          <a:bodyPr/>
          <a:lstStyle/>
          <a:p>
            <a:pPr>
              <a:defRPr/>
            </a:pPr>
            <a:r>
              <a:rPr lang="zh-CN" altLang="zh-CN" sz="2800" b="0" dirty="0" smtClean="0"/>
              <a:t>第</a:t>
            </a:r>
            <a:r>
              <a:rPr lang="zh-CN" altLang="en-US" sz="2800" b="0" dirty="0" smtClean="0"/>
              <a:t>三</a:t>
            </a:r>
            <a:r>
              <a:rPr lang="zh-CN" altLang="zh-CN" sz="2800" b="0" dirty="0" smtClean="0"/>
              <a:t>节</a:t>
            </a:r>
            <a:r>
              <a:rPr lang="zh-CN" altLang="zh-CN" sz="2800" b="0" dirty="0">
                <a:effectLst>
                  <a:outerShdw blurRad="38100" dist="38100" dir="2700000" algn="tl">
                    <a:srgbClr val="000000">
                      <a:alpha val="43137"/>
                    </a:srgbClr>
                  </a:outerShdw>
                </a:effectLst>
              </a:rPr>
              <a:t>投资组合模型的解与两基金分离定理</a:t>
            </a:r>
            <a:endParaRPr lang="zh-CN" altLang="zh-CN" sz="2800" b="0" dirty="0">
              <a:effectLst>
                <a:outerShdw blurRad="38100" dist="38100" dir="2700000" algn="tl">
                  <a:srgbClr val="000000">
                    <a:alpha val="43137"/>
                  </a:srgbClr>
                </a:outerShdw>
              </a:effectLst>
              <a:latin typeface="+mj-ea"/>
            </a:endParaRPr>
          </a:p>
        </p:txBody>
      </p:sp>
      <p:sp>
        <p:nvSpPr>
          <p:cNvPr id="22543" name="Text Box 16"/>
          <p:cNvSpPr txBox="1">
            <a:spLocks noChangeArrowheads="1"/>
          </p:cNvSpPr>
          <p:nvPr/>
        </p:nvSpPr>
        <p:spPr bwMode="auto">
          <a:xfrm>
            <a:off x="801360" y="457200"/>
            <a:ext cx="762000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4800">
                <a:solidFill>
                  <a:schemeClr val="tx1"/>
                </a:solidFill>
                <a:latin typeface="Arial" charset="0"/>
                <a:ea typeface="宋体" charset="-122"/>
              </a:defRPr>
            </a:lvl1pPr>
            <a:lvl2pPr marL="742950" indent="-285750" eaLnBrk="0" hangingPunct="0">
              <a:defRPr sz="4800">
                <a:solidFill>
                  <a:schemeClr val="tx1"/>
                </a:solidFill>
                <a:latin typeface="Arial" charset="0"/>
                <a:ea typeface="宋体" charset="-122"/>
              </a:defRPr>
            </a:lvl2pPr>
            <a:lvl3pPr marL="1143000" indent="-228600" eaLnBrk="0" hangingPunct="0">
              <a:defRPr sz="4800">
                <a:solidFill>
                  <a:schemeClr val="tx1"/>
                </a:solidFill>
                <a:latin typeface="Arial" charset="0"/>
                <a:ea typeface="宋体" charset="-122"/>
              </a:defRPr>
            </a:lvl3pPr>
            <a:lvl4pPr marL="1600200" indent="-228600" eaLnBrk="0" hangingPunct="0">
              <a:defRPr sz="4800">
                <a:solidFill>
                  <a:schemeClr val="tx1"/>
                </a:solidFill>
                <a:latin typeface="Arial" charset="0"/>
                <a:ea typeface="宋体" charset="-122"/>
              </a:defRPr>
            </a:lvl4pPr>
            <a:lvl5pPr marL="2057400" indent="-228600" eaLnBrk="0" hangingPunct="0">
              <a:defRPr sz="4800">
                <a:solidFill>
                  <a:schemeClr val="tx1"/>
                </a:solidFill>
                <a:latin typeface="Arial" charset="0"/>
                <a:ea typeface="宋体" charset="-122"/>
              </a:defRPr>
            </a:lvl5pPr>
            <a:lvl6pPr marL="2514600" indent="-228600" eaLnBrk="0" fontAlgn="base" hangingPunct="0">
              <a:spcBef>
                <a:spcPct val="0"/>
              </a:spcBef>
              <a:spcAft>
                <a:spcPct val="0"/>
              </a:spcAft>
              <a:defRPr sz="4800">
                <a:solidFill>
                  <a:schemeClr val="tx1"/>
                </a:solidFill>
                <a:latin typeface="Arial" charset="0"/>
                <a:ea typeface="宋体" charset="-122"/>
              </a:defRPr>
            </a:lvl6pPr>
            <a:lvl7pPr marL="2971800" indent="-228600" eaLnBrk="0" fontAlgn="base" hangingPunct="0">
              <a:spcBef>
                <a:spcPct val="0"/>
              </a:spcBef>
              <a:spcAft>
                <a:spcPct val="0"/>
              </a:spcAft>
              <a:defRPr sz="4800">
                <a:solidFill>
                  <a:schemeClr val="tx1"/>
                </a:solidFill>
                <a:latin typeface="Arial" charset="0"/>
                <a:ea typeface="宋体" charset="-122"/>
              </a:defRPr>
            </a:lvl7pPr>
            <a:lvl8pPr marL="3429000" indent="-228600" eaLnBrk="0" fontAlgn="base" hangingPunct="0">
              <a:spcBef>
                <a:spcPct val="0"/>
              </a:spcBef>
              <a:spcAft>
                <a:spcPct val="0"/>
              </a:spcAft>
              <a:defRPr sz="4800">
                <a:solidFill>
                  <a:schemeClr val="tx1"/>
                </a:solidFill>
                <a:latin typeface="Arial" charset="0"/>
                <a:ea typeface="宋体" charset="-122"/>
              </a:defRPr>
            </a:lvl8pPr>
            <a:lvl9pPr marL="3886200" indent="-228600" eaLnBrk="0" fontAlgn="base" hangingPunct="0">
              <a:spcBef>
                <a:spcPct val="0"/>
              </a:spcBef>
              <a:spcAft>
                <a:spcPct val="0"/>
              </a:spcAft>
              <a:defRPr sz="4800">
                <a:solidFill>
                  <a:schemeClr val="tx1"/>
                </a:solidFill>
                <a:latin typeface="Arial" charset="0"/>
                <a:ea typeface="宋体" charset="-122"/>
              </a:defRPr>
            </a:lvl9pPr>
          </a:lstStyle>
          <a:p>
            <a:pPr algn="ctr" fontAlgn="base">
              <a:spcBef>
                <a:spcPct val="50000"/>
              </a:spcBef>
              <a:spcAft>
                <a:spcPct val="0"/>
              </a:spcAft>
              <a:buClr>
                <a:srgbClr val="FFFF66"/>
              </a:buClr>
              <a:buFont typeface="Wingdings" pitchFamily="2" charset="2"/>
              <a:buNone/>
            </a:pPr>
            <a:r>
              <a:rPr lang="zh-CN" altLang="en-US" sz="2400" b="1" dirty="0" smtClean="0">
                <a:solidFill>
                  <a:srgbClr val="0033CC"/>
                </a:solidFill>
              </a:rPr>
              <a:t>第五章</a:t>
            </a:r>
            <a:r>
              <a:rPr lang="zh-CN" altLang="en-US" sz="2400" b="1" dirty="0" smtClean="0">
                <a:solidFill>
                  <a:srgbClr val="0033CC"/>
                </a:solidFill>
                <a:latin typeface="华文中宋" pitchFamily="2" charset="-122"/>
                <a:ea typeface="华文中宋" pitchFamily="2" charset="-122"/>
              </a:rPr>
              <a:t>  </a:t>
            </a:r>
            <a:r>
              <a:rPr lang="zh-CN" altLang="en-US" sz="2400" dirty="0" smtClean="0">
                <a:solidFill>
                  <a:srgbClr val="0033CC"/>
                </a:solidFill>
                <a:latin typeface="华文中宋" pitchFamily="2" charset="-122"/>
                <a:ea typeface="华文中宋" pitchFamily="2" charset="-122"/>
              </a:rPr>
              <a:t>投资组合模型</a:t>
            </a:r>
          </a:p>
        </p:txBody>
      </p:sp>
      <p:sp>
        <p:nvSpPr>
          <p:cNvPr id="4" name="TextBox 3"/>
          <p:cNvSpPr txBox="1"/>
          <p:nvPr/>
        </p:nvSpPr>
        <p:spPr>
          <a:xfrm>
            <a:off x="909210" y="2061866"/>
            <a:ext cx="8234790" cy="5016758"/>
          </a:xfrm>
          <a:prstGeom prst="rect">
            <a:avLst/>
          </a:prstGeom>
          <a:noFill/>
        </p:spPr>
        <p:txBody>
          <a:bodyPr wrap="square" rtlCol="0">
            <a:spAutoFit/>
          </a:bodyPr>
          <a:lstStyle/>
          <a:p>
            <a:r>
              <a:rPr lang="en-US" altLang="zh-CN" sz="2000" dirty="0" smtClean="0"/>
              <a:t>      </a:t>
            </a:r>
            <a:r>
              <a:rPr lang="zh-CN" altLang="zh-CN" sz="2000" dirty="0" smtClean="0"/>
              <a:t>设</a:t>
            </a:r>
            <a:r>
              <a:rPr lang="en-US" altLang="zh-CN" sz="2000" dirty="0" smtClean="0"/>
              <a:t>    </a:t>
            </a:r>
            <a:r>
              <a:rPr lang="zh-CN" altLang="zh-CN" sz="2000" dirty="0" smtClean="0"/>
              <a:t>和</a:t>
            </a:r>
            <a:r>
              <a:rPr lang="en-US" altLang="zh-CN" sz="2000" dirty="0" smtClean="0"/>
              <a:t>     </a:t>
            </a:r>
            <a:r>
              <a:rPr lang="zh-CN" altLang="zh-CN" sz="2000" dirty="0"/>
              <a:t>是有效边界上两个分离的点所对应的投资组合，则它一定也</a:t>
            </a:r>
            <a:r>
              <a:rPr lang="zh-CN" altLang="zh-CN" sz="2000" dirty="0" smtClean="0"/>
              <a:t>是</a:t>
            </a:r>
            <a:r>
              <a:rPr lang="zh-CN" altLang="en-US" sz="2000" dirty="0" smtClean="0"/>
              <a:t>最初定义</a:t>
            </a:r>
            <a:r>
              <a:rPr lang="zh-CN" altLang="zh-CN" sz="2000" dirty="0" smtClean="0"/>
              <a:t>模型的</a:t>
            </a:r>
            <a:r>
              <a:rPr lang="zh-CN" altLang="zh-CN" sz="2000" dirty="0"/>
              <a:t>解</a:t>
            </a:r>
            <a:r>
              <a:rPr lang="zh-CN" altLang="zh-CN" sz="2000" dirty="0" smtClean="0"/>
              <a:t>。</a:t>
            </a:r>
            <a:r>
              <a:rPr lang="zh-CN" altLang="en-US" sz="2000" dirty="0" smtClean="0"/>
              <a:t>由上述（</a:t>
            </a:r>
            <a:r>
              <a:rPr lang="en-US" altLang="zh-CN" sz="2000" dirty="0" smtClean="0"/>
              <a:t>3</a:t>
            </a:r>
            <a:r>
              <a:rPr lang="zh-CN" altLang="en-US" sz="2000" dirty="0" smtClean="0"/>
              <a:t>）式得</a:t>
            </a:r>
            <a:endParaRPr lang="en-US" altLang="zh-CN" sz="2000" dirty="0" smtClean="0"/>
          </a:p>
          <a:p>
            <a:endParaRPr lang="en-US" altLang="zh-CN" sz="2000" dirty="0">
              <a:solidFill>
                <a:srgbClr val="000000"/>
              </a:solidFill>
            </a:endParaRPr>
          </a:p>
          <a:p>
            <a:endParaRPr lang="en-US" altLang="zh-CN" sz="2000" dirty="0" smtClean="0">
              <a:solidFill>
                <a:srgbClr val="000000"/>
              </a:solidFill>
            </a:endParaRPr>
          </a:p>
          <a:p>
            <a:endParaRPr lang="en-US" altLang="zh-CN" sz="2000" dirty="0">
              <a:solidFill>
                <a:srgbClr val="000000"/>
              </a:solidFill>
            </a:endParaRPr>
          </a:p>
          <a:p>
            <a:r>
              <a:rPr lang="zh-CN" altLang="en-US" sz="2000" dirty="0" smtClean="0">
                <a:solidFill>
                  <a:srgbClr val="000000"/>
                </a:solidFill>
              </a:rPr>
              <a:t>由     和      的分离性知                       ，</a:t>
            </a:r>
            <a:r>
              <a:rPr lang="zh-CN" altLang="zh-CN" sz="2000" dirty="0" smtClean="0"/>
              <a:t>任</a:t>
            </a:r>
            <a:r>
              <a:rPr lang="zh-CN" altLang="zh-CN" sz="2000" dirty="0"/>
              <a:t>给有效边界上的一点所对应的投资</a:t>
            </a:r>
            <a:r>
              <a:rPr lang="zh-CN" altLang="zh-CN" sz="2000" dirty="0" smtClean="0"/>
              <a:t>组合</a:t>
            </a:r>
            <a:r>
              <a:rPr lang="en-US" altLang="zh-CN" sz="2000" dirty="0" smtClean="0"/>
              <a:t>     </a:t>
            </a:r>
            <a:r>
              <a:rPr lang="zh-CN" altLang="en-US" sz="2000" dirty="0" smtClean="0"/>
              <a:t>，则                                        ，如果                        </a:t>
            </a:r>
            <a:r>
              <a:rPr lang="zh-CN" altLang="en-US" sz="2000" dirty="0"/>
              <a:t>（</a:t>
            </a:r>
            <a:r>
              <a:rPr lang="en-US" altLang="zh-CN" sz="2000" dirty="0"/>
              <a:t>4</a:t>
            </a:r>
            <a:r>
              <a:rPr lang="zh-CN" altLang="en-US" sz="2000" dirty="0"/>
              <a:t>）</a:t>
            </a:r>
            <a:r>
              <a:rPr lang="zh-CN" altLang="en-US" sz="2000" dirty="0" smtClean="0"/>
              <a:t>                      </a:t>
            </a:r>
            <a:endParaRPr lang="en-US" altLang="zh-CN" sz="2000" dirty="0" smtClean="0"/>
          </a:p>
          <a:p>
            <a:r>
              <a:rPr lang="zh-CN" altLang="en-US" sz="2000" dirty="0" smtClean="0">
                <a:solidFill>
                  <a:srgbClr val="000000"/>
                </a:solidFill>
              </a:rPr>
              <a:t>有非零解，则两基金分离定理得证。因此下面只须找     、   的非零解即可。分别将     、    和       带入关系式                      得</a:t>
            </a:r>
            <a:endParaRPr lang="en-US" altLang="zh-CN" sz="2000" dirty="0" smtClean="0">
              <a:solidFill>
                <a:srgbClr val="000000"/>
              </a:solidFill>
            </a:endParaRPr>
          </a:p>
          <a:p>
            <a:r>
              <a:rPr lang="en-US" altLang="zh-CN" sz="2000" dirty="0">
                <a:solidFill>
                  <a:srgbClr val="000000"/>
                </a:solidFill>
              </a:rPr>
              <a:t> </a:t>
            </a:r>
            <a:r>
              <a:rPr lang="en-US" altLang="zh-CN" sz="2000" dirty="0" smtClean="0">
                <a:solidFill>
                  <a:srgbClr val="000000"/>
                </a:solidFill>
              </a:rPr>
              <a:t>                                                                                                    </a:t>
            </a:r>
            <a:r>
              <a:rPr lang="zh-CN" altLang="en-US" sz="2000" dirty="0" smtClean="0">
                <a:solidFill>
                  <a:srgbClr val="000000"/>
                </a:solidFill>
              </a:rPr>
              <a:t>（</a:t>
            </a:r>
            <a:r>
              <a:rPr lang="en-US" altLang="zh-CN" sz="2000" dirty="0" smtClean="0">
                <a:solidFill>
                  <a:srgbClr val="000000"/>
                </a:solidFill>
              </a:rPr>
              <a:t>5</a:t>
            </a:r>
            <a:r>
              <a:rPr lang="zh-CN" altLang="en-US" sz="2000" dirty="0" smtClean="0">
                <a:solidFill>
                  <a:srgbClr val="000000"/>
                </a:solidFill>
              </a:rPr>
              <a:t>）</a:t>
            </a:r>
            <a:endParaRPr lang="en-US" altLang="zh-CN" sz="2000" dirty="0" smtClean="0">
              <a:solidFill>
                <a:srgbClr val="000000"/>
              </a:solidFill>
            </a:endParaRPr>
          </a:p>
          <a:p>
            <a:r>
              <a:rPr lang="zh-CN" altLang="en-US" sz="2000" dirty="0" smtClean="0">
                <a:solidFill>
                  <a:srgbClr val="000000"/>
                </a:solidFill>
              </a:rPr>
              <a:t>（</a:t>
            </a:r>
            <a:r>
              <a:rPr lang="en-US" altLang="zh-CN" sz="2000" dirty="0" smtClean="0">
                <a:solidFill>
                  <a:srgbClr val="000000"/>
                </a:solidFill>
              </a:rPr>
              <a:t>5</a:t>
            </a:r>
            <a:r>
              <a:rPr lang="zh-CN" altLang="en-US" sz="2000" dirty="0" smtClean="0">
                <a:solidFill>
                  <a:srgbClr val="000000"/>
                </a:solidFill>
              </a:rPr>
              <a:t>）式是否有非零解等价于</a:t>
            </a:r>
            <a:endParaRPr lang="en-US" altLang="zh-CN" sz="2000" dirty="0" smtClean="0">
              <a:solidFill>
                <a:srgbClr val="000000"/>
              </a:solidFill>
            </a:endParaRPr>
          </a:p>
          <a:p>
            <a:endParaRPr lang="en-US" altLang="zh-CN" sz="2000" dirty="0" smtClean="0">
              <a:solidFill>
                <a:srgbClr val="000000"/>
              </a:solidFill>
            </a:endParaRPr>
          </a:p>
          <a:p>
            <a:r>
              <a:rPr lang="zh-CN" altLang="en-US" sz="2000" dirty="0" smtClean="0">
                <a:solidFill>
                  <a:srgbClr val="000000"/>
                </a:solidFill>
              </a:rPr>
              <a:t>即                                 是否有非零解 ，                 是</a:t>
            </a:r>
            <a:r>
              <a:rPr lang="zh-CN" altLang="en-US" sz="2000" dirty="0">
                <a:solidFill>
                  <a:srgbClr val="000000"/>
                </a:solidFill>
              </a:rPr>
              <a:t>有效边界上三个点的期望收益率。 </a:t>
            </a:r>
            <a:endParaRPr lang="en-US" altLang="zh-CN" sz="2000" dirty="0" smtClean="0">
              <a:solidFill>
                <a:srgbClr val="000000"/>
              </a:solidFill>
            </a:endParaRPr>
          </a:p>
          <a:p>
            <a:endParaRPr lang="en-US" altLang="zh-CN" sz="2000" dirty="0" smtClean="0">
              <a:solidFill>
                <a:srgbClr val="000000"/>
              </a:solidFill>
            </a:endParaRPr>
          </a:p>
          <a:p>
            <a:pPr algn="r"/>
            <a:r>
              <a:rPr lang="en-US" altLang="zh-CN" sz="2000" dirty="0">
                <a:solidFill>
                  <a:srgbClr val="000000"/>
                </a:solidFill>
              </a:rPr>
              <a:t> </a:t>
            </a:r>
            <a:r>
              <a:rPr lang="en-US" altLang="zh-CN" sz="2000" dirty="0" smtClean="0">
                <a:solidFill>
                  <a:srgbClr val="000000"/>
                </a:solidFill>
              </a:rPr>
              <a:t>             </a:t>
            </a:r>
          </a:p>
        </p:txBody>
      </p:sp>
      <p:sp>
        <p:nvSpPr>
          <p:cNvPr id="22" name="Text Box 9"/>
          <p:cNvSpPr txBox="1">
            <a:spLocks noChangeArrowheads="1"/>
          </p:cNvSpPr>
          <p:nvPr/>
        </p:nvSpPr>
        <p:spPr bwMode="auto">
          <a:xfrm>
            <a:off x="990600" y="1600201"/>
            <a:ext cx="6029672" cy="461665"/>
          </a:xfrm>
          <a:prstGeom prst="rect">
            <a:avLst/>
          </a:prstGeom>
          <a:noFill/>
          <a:ln w="9525">
            <a:noFill/>
            <a:miter lim="800000"/>
            <a:headEnd/>
            <a:tailEnd/>
          </a:ln>
          <a:effectLst/>
        </p:spPr>
        <p:txBody>
          <a:bodyPr wrap="square">
            <a:spAutoFit/>
          </a:bodyPr>
          <a:lstStyle/>
          <a:p>
            <a:pPr eaLnBrk="0" hangingPunct="0">
              <a:spcBef>
                <a:spcPct val="50000"/>
              </a:spcBef>
              <a:buClr>
                <a:srgbClr val="000000"/>
              </a:buClr>
              <a:buFont typeface="Wingdings" pitchFamily="2" charset="2"/>
              <a:buChar char="v"/>
              <a:defRPr/>
            </a:pPr>
            <a:r>
              <a:rPr lang="en-US" altLang="zh-CN" sz="2400" dirty="0" smtClean="0"/>
              <a:t> </a:t>
            </a:r>
            <a:r>
              <a:rPr lang="zh-CN" altLang="zh-CN" sz="2400" b="1" dirty="0" smtClean="0"/>
              <a:t>两</a:t>
            </a:r>
            <a:r>
              <a:rPr lang="zh-CN" altLang="zh-CN" sz="2400" b="1" dirty="0"/>
              <a:t>基金分离定理的证明</a:t>
            </a:r>
            <a:endParaRPr lang="zh-CN" altLang="en-US" sz="2400" b="1" dirty="0">
              <a:solidFill>
                <a:srgbClr val="000000"/>
              </a:solidFill>
              <a:latin typeface="华文中宋"/>
              <a:ea typeface="华文中宋"/>
            </a:endParaRPr>
          </a:p>
        </p:txBody>
      </p:sp>
      <p:sp>
        <p:nvSpPr>
          <p:cNvPr id="2"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5" name="Rectangle 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7" name="Rectangle 8"/>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9" name="Rectangle 10"/>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11" name="Rectangle 1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28" name="Rectangle 1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30" name="Rectangle 18"/>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107520" name="Rectangle 20"/>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3"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8" name="Rectangle 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12" name="Rectangle 11"/>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6"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10" name="对象 9"/>
          <p:cNvGraphicFramePr>
            <a:graphicFrameLocks noChangeAspect="1"/>
          </p:cNvGraphicFramePr>
          <p:nvPr>
            <p:extLst>
              <p:ext uri="{D42A27DB-BD31-4B8C-83A1-F6EECF244321}">
                <p14:modId xmlns:p14="http://schemas.microsoft.com/office/powerpoint/2010/main" val="2550549760"/>
              </p:ext>
            </p:extLst>
          </p:nvPr>
        </p:nvGraphicFramePr>
        <p:xfrm>
          <a:off x="1672542" y="2082338"/>
          <a:ext cx="300465" cy="313529"/>
        </p:xfrm>
        <a:graphic>
          <a:graphicData uri="http://schemas.openxmlformats.org/presentationml/2006/ole">
            <mc:AlternateContent xmlns:mc="http://schemas.openxmlformats.org/markup-compatibility/2006">
              <mc:Choice xmlns:v="urn:schemas-microsoft-com:vml" Requires="v">
                <p:oleObj spid="_x0000_s29139" name="公式" r:id="rId3" imgW="190583" imgH="215994" progId="Equation.3">
                  <p:embed/>
                </p:oleObj>
              </mc:Choice>
              <mc:Fallback>
                <p:oleObj name="公式" r:id="rId3" imgW="190583" imgH="215994" progId="Equation.3">
                  <p:embed/>
                  <p:pic>
                    <p:nvPicPr>
                      <p:cNvPr id="0" name="Object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672542" y="2082338"/>
                        <a:ext cx="300465" cy="313529"/>
                      </a:xfrm>
                      <a:prstGeom prst="rect">
                        <a:avLst/>
                      </a:prstGeom>
                      <a:noFill/>
                    </p:spPr>
                  </p:pic>
                </p:oleObj>
              </mc:Fallback>
            </mc:AlternateContent>
          </a:graphicData>
        </a:graphic>
      </p:graphicFrame>
      <p:sp>
        <p:nvSpPr>
          <p:cNvPr id="13"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14" name="对象 13"/>
          <p:cNvGraphicFramePr>
            <a:graphicFrameLocks noChangeAspect="1"/>
          </p:cNvGraphicFramePr>
          <p:nvPr>
            <p:extLst>
              <p:ext uri="{D42A27DB-BD31-4B8C-83A1-F6EECF244321}">
                <p14:modId xmlns:p14="http://schemas.microsoft.com/office/powerpoint/2010/main" val="1786223615"/>
              </p:ext>
            </p:extLst>
          </p:nvPr>
        </p:nvGraphicFramePr>
        <p:xfrm>
          <a:off x="2195736" y="2080053"/>
          <a:ext cx="335756" cy="335756"/>
        </p:xfrm>
        <a:graphic>
          <a:graphicData uri="http://schemas.openxmlformats.org/presentationml/2006/ole">
            <mc:AlternateContent xmlns:mc="http://schemas.openxmlformats.org/markup-compatibility/2006">
              <mc:Choice xmlns:v="urn:schemas-microsoft-com:vml" Requires="v">
                <p:oleObj spid="_x0000_s29140" name="公式" r:id="rId5" imgW="203200" imgH="215900" progId="Equation.3">
                  <p:embed/>
                </p:oleObj>
              </mc:Choice>
              <mc:Fallback>
                <p:oleObj name="公式" r:id="rId5" imgW="203200" imgH="215900" progId="Equation.3">
                  <p:embed/>
                  <p:pic>
                    <p:nvPicPr>
                      <p:cNvPr id="0" name="Object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195736" y="2080053"/>
                        <a:ext cx="335756" cy="335756"/>
                      </a:xfrm>
                      <a:prstGeom prst="rect">
                        <a:avLst/>
                      </a:prstGeom>
                      <a:noFill/>
                    </p:spPr>
                  </p:pic>
                </p:oleObj>
              </mc:Fallback>
            </mc:AlternateContent>
          </a:graphicData>
        </a:graphic>
      </p:graphicFrame>
      <p:sp>
        <p:nvSpPr>
          <p:cNvPr id="15" name="Rectangle 10"/>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16" name="对象 15"/>
          <p:cNvGraphicFramePr>
            <a:graphicFrameLocks noChangeAspect="1"/>
          </p:cNvGraphicFramePr>
          <p:nvPr>
            <p:extLst>
              <p:ext uri="{D42A27DB-BD31-4B8C-83A1-F6EECF244321}">
                <p14:modId xmlns:p14="http://schemas.microsoft.com/office/powerpoint/2010/main" val="692764276"/>
              </p:ext>
            </p:extLst>
          </p:nvPr>
        </p:nvGraphicFramePr>
        <p:xfrm>
          <a:off x="2124076" y="2769752"/>
          <a:ext cx="2762248" cy="345281"/>
        </p:xfrm>
        <a:graphic>
          <a:graphicData uri="http://schemas.openxmlformats.org/presentationml/2006/ole">
            <mc:AlternateContent xmlns:mc="http://schemas.openxmlformats.org/markup-compatibility/2006">
              <mc:Choice xmlns:v="urn:schemas-microsoft-com:vml" Requires="v">
                <p:oleObj spid="_x0000_s29141" name="公式" r:id="rId7" imgW="1854200" imgH="241300" progId="Equation.3">
                  <p:embed/>
                </p:oleObj>
              </mc:Choice>
              <mc:Fallback>
                <p:oleObj name="公式" r:id="rId7" imgW="1854200" imgH="241300" progId="Equation.3">
                  <p:embed/>
                  <p:pic>
                    <p:nvPicPr>
                      <p:cNvPr id="0" name="Object 9"/>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124076" y="2769752"/>
                        <a:ext cx="2762248" cy="345281"/>
                      </a:xfrm>
                      <a:prstGeom prst="rect">
                        <a:avLst/>
                      </a:prstGeom>
                      <a:noFill/>
                    </p:spPr>
                  </p:pic>
                </p:oleObj>
              </mc:Fallback>
            </mc:AlternateContent>
          </a:graphicData>
        </a:graphic>
      </p:graphicFrame>
      <p:sp>
        <p:nvSpPr>
          <p:cNvPr id="17" name="Rectangle 1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18" name="对象 17"/>
          <p:cNvGraphicFramePr>
            <a:graphicFrameLocks noChangeAspect="1"/>
          </p:cNvGraphicFramePr>
          <p:nvPr>
            <p:extLst>
              <p:ext uri="{D42A27DB-BD31-4B8C-83A1-F6EECF244321}">
                <p14:modId xmlns:p14="http://schemas.microsoft.com/office/powerpoint/2010/main" val="2303230074"/>
              </p:ext>
            </p:extLst>
          </p:nvPr>
        </p:nvGraphicFramePr>
        <p:xfrm>
          <a:off x="2110729" y="3212976"/>
          <a:ext cx="2788941" cy="334092"/>
        </p:xfrm>
        <a:graphic>
          <a:graphicData uri="http://schemas.openxmlformats.org/presentationml/2006/ole">
            <mc:AlternateContent xmlns:mc="http://schemas.openxmlformats.org/markup-compatibility/2006">
              <mc:Choice xmlns:v="urn:schemas-microsoft-com:vml" Requires="v">
                <p:oleObj spid="_x0000_s29142" name="公式" r:id="rId9" imgW="1930400" imgH="241300" progId="Equation.3">
                  <p:embed/>
                </p:oleObj>
              </mc:Choice>
              <mc:Fallback>
                <p:oleObj name="公式" r:id="rId9" imgW="1930400" imgH="241300" progId="Equation.3">
                  <p:embed/>
                  <p:pic>
                    <p:nvPicPr>
                      <p:cNvPr id="0" name="Object 11"/>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2110729" y="3212976"/>
                        <a:ext cx="2788941" cy="334092"/>
                      </a:xfrm>
                      <a:prstGeom prst="rect">
                        <a:avLst/>
                      </a:prstGeom>
                      <a:noFill/>
                    </p:spPr>
                  </p:pic>
                </p:oleObj>
              </mc:Fallback>
            </mc:AlternateContent>
          </a:graphicData>
        </a:graphic>
      </p:graphicFrame>
      <p:graphicFrame>
        <p:nvGraphicFramePr>
          <p:cNvPr id="19" name="对象 18"/>
          <p:cNvGraphicFramePr>
            <a:graphicFrameLocks noChangeAspect="1"/>
          </p:cNvGraphicFramePr>
          <p:nvPr>
            <p:extLst>
              <p:ext uri="{D42A27DB-BD31-4B8C-83A1-F6EECF244321}">
                <p14:modId xmlns:p14="http://schemas.microsoft.com/office/powerpoint/2010/main" val="2299051329"/>
              </p:ext>
            </p:extLst>
          </p:nvPr>
        </p:nvGraphicFramePr>
        <p:xfrm>
          <a:off x="1285382" y="3672168"/>
          <a:ext cx="300038" cy="312738"/>
        </p:xfrm>
        <a:graphic>
          <a:graphicData uri="http://schemas.openxmlformats.org/presentationml/2006/ole">
            <mc:AlternateContent xmlns:mc="http://schemas.openxmlformats.org/markup-compatibility/2006">
              <mc:Choice xmlns:v="urn:schemas-microsoft-com:vml" Requires="v">
                <p:oleObj spid="_x0000_s29143" name="公式" r:id="rId11" imgW="190583" imgH="215994" progId="Equation.3">
                  <p:embed/>
                </p:oleObj>
              </mc:Choice>
              <mc:Fallback>
                <p:oleObj name="公式" r:id="rId11" imgW="190583" imgH="215994" progId="Equation.3">
                  <p:embed/>
                  <p:pic>
                    <p:nvPicPr>
                      <p:cNvPr id="0" name="对象 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285382" y="3672168"/>
                        <a:ext cx="300038" cy="312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20" name="对象 19"/>
          <p:cNvGraphicFramePr>
            <a:graphicFrameLocks noChangeAspect="1"/>
          </p:cNvGraphicFramePr>
          <p:nvPr>
            <p:extLst>
              <p:ext uri="{D42A27DB-BD31-4B8C-83A1-F6EECF244321}">
                <p14:modId xmlns:p14="http://schemas.microsoft.com/office/powerpoint/2010/main" val="363240850"/>
              </p:ext>
            </p:extLst>
          </p:nvPr>
        </p:nvGraphicFramePr>
        <p:xfrm>
          <a:off x="1907704" y="3675652"/>
          <a:ext cx="336550" cy="336550"/>
        </p:xfrm>
        <a:graphic>
          <a:graphicData uri="http://schemas.openxmlformats.org/presentationml/2006/ole">
            <mc:AlternateContent xmlns:mc="http://schemas.openxmlformats.org/markup-compatibility/2006">
              <mc:Choice xmlns:v="urn:schemas-microsoft-com:vml" Requires="v">
                <p:oleObj spid="_x0000_s29144" name="公式" r:id="rId12" imgW="203200" imgH="215900" progId="Equation.3">
                  <p:embed/>
                </p:oleObj>
              </mc:Choice>
              <mc:Fallback>
                <p:oleObj name="公式" r:id="rId12" imgW="203200" imgH="215900" progId="Equation.3">
                  <p:embed/>
                  <p:pic>
                    <p:nvPicPr>
                      <p:cNvPr id="0" name="对象 1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907704" y="3675652"/>
                        <a:ext cx="33655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21" name="Rectangle 18"/>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23" name="对象 22"/>
          <p:cNvGraphicFramePr>
            <a:graphicFrameLocks noChangeAspect="1"/>
          </p:cNvGraphicFramePr>
          <p:nvPr>
            <p:extLst>
              <p:ext uri="{D42A27DB-BD31-4B8C-83A1-F6EECF244321}">
                <p14:modId xmlns:p14="http://schemas.microsoft.com/office/powerpoint/2010/main" val="2682030261"/>
              </p:ext>
            </p:extLst>
          </p:nvPr>
        </p:nvGraphicFramePr>
        <p:xfrm>
          <a:off x="3591830" y="3645024"/>
          <a:ext cx="1503140" cy="288032"/>
        </p:xfrm>
        <a:graphic>
          <a:graphicData uri="http://schemas.openxmlformats.org/presentationml/2006/ole">
            <mc:AlternateContent xmlns:mc="http://schemas.openxmlformats.org/markup-compatibility/2006">
              <mc:Choice xmlns:v="urn:schemas-microsoft-com:vml" Requires="v">
                <p:oleObj spid="_x0000_s29145" name="公式" r:id="rId13" imgW="900918" imgH="215713" progId="Equation.3">
                  <p:embed/>
                </p:oleObj>
              </mc:Choice>
              <mc:Fallback>
                <p:oleObj name="公式" r:id="rId13" imgW="900918" imgH="215713" progId="Equation.3">
                  <p:embed/>
                  <p:pic>
                    <p:nvPicPr>
                      <p:cNvPr id="0" name="Object 17"/>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3591830" y="3645024"/>
                        <a:ext cx="1503140" cy="288032"/>
                      </a:xfrm>
                      <a:prstGeom prst="rect">
                        <a:avLst/>
                      </a:prstGeom>
                      <a:noFill/>
                    </p:spPr>
                  </p:pic>
                </p:oleObj>
              </mc:Fallback>
            </mc:AlternateContent>
          </a:graphicData>
        </a:graphic>
      </p:graphicFrame>
      <p:sp>
        <p:nvSpPr>
          <p:cNvPr id="24" name="Rectangle 27"/>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25" name="对象 24"/>
          <p:cNvGraphicFramePr>
            <a:graphicFrameLocks noChangeAspect="1"/>
          </p:cNvGraphicFramePr>
          <p:nvPr>
            <p:extLst>
              <p:ext uri="{D42A27DB-BD31-4B8C-83A1-F6EECF244321}">
                <p14:modId xmlns:p14="http://schemas.microsoft.com/office/powerpoint/2010/main" val="3423514023"/>
              </p:ext>
            </p:extLst>
          </p:nvPr>
        </p:nvGraphicFramePr>
        <p:xfrm>
          <a:off x="2051720" y="3933056"/>
          <a:ext cx="333816" cy="362843"/>
        </p:xfrm>
        <a:graphic>
          <a:graphicData uri="http://schemas.openxmlformats.org/presentationml/2006/ole">
            <mc:AlternateContent xmlns:mc="http://schemas.openxmlformats.org/markup-compatibility/2006">
              <mc:Choice xmlns:v="urn:schemas-microsoft-com:vml" Requires="v">
                <p:oleObj spid="_x0000_s29146" name="公式" r:id="rId15" imgW="203288" imgH="228699" progId="Equation.3">
                  <p:embed/>
                </p:oleObj>
              </mc:Choice>
              <mc:Fallback>
                <p:oleObj name="公式" r:id="rId15" imgW="203288" imgH="228699" progId="Equation.3">
                  <p:embed/>
                  <p:pic>
                    <p:nvPicPr>
                      <p:cNvPr id="0" name="Object 26"/>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2051720" y="3933056"/>
                        <a:ext cx="333816" cy="362843"/>
                      </a:xfrm>
                      <a:prstGeom prst="rect">
                        <a:avLst/>
                      </a:prstGeom>
                      <a:noFill/>
                    </p:spPr>
                  </p:pic>
                </p:oleObj>
              </mc:Fallback>
            </mc:AlternateContent>
          </a:graphicData>
        </a:graphic>
      </p:graphicFrame>
      <p:sp>
        <p:nvSpPr>
          <p:cNvPr id="26" name="Rectangle 29"/>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27" name="对象 26"/>
          <p:cNvGraphicFramePr>
            <a:graphicFrameLocks noChangeAspect="1"/>
          </p:cNvGraphicFramePr>
          <p:nvPr>
            <p:extLst>
              <p:ext uri="{D42A27DB-BD31-4B8C-83A1-F6EECF244321}">
                <p14:modId xmlns:p14="http://schemas.microsoft.com/office/powerpoint/2010/main" val="2378468121"/>
              </p:ext>
            </p:extLst>
          </p:nvPr>
        </p:nvGraphicFramePr>
        <p:xfrm>
          <a:off x="3036406" y="3933056"/>
          <a:ext cx="2613987" cy="320080"/>
        </p:xfrm>
        <a:graphic>
          <a:graphicData uri="http://schemas.openxmlformats.org/presentationml/2006/ole">
            <mc:AlternateContent xmlns:mc="http://schemas.openxmlformats.org/markup-compatibility/2006">
              <mc:Choice xmlns:v="urn:schemas-microsoft-com:vml" Requires="v">
                <p:oleObj spid="_x0000_s29147" name="公式" r:id="rId17" imgW="1841500" imgH="241300" progId="Equation.3">
                  <p:embed/>
                </p:oleObj>
              </mc:Choice>
              <mc:Fallback>
                <p:oleObj name="公式" r:id="rId17" imgW="1841500" imgH="241300" progId="Equation.3">
                  <p:embed/>
                  <p:pic>
                    <p:nvPicPr>
                      <p:cNvPr id="0" name="Object 28"/>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3036406" y="3933056"/>
                        <a:ext cx="2613987" cy="320080"/>
                      </a:xfrm>
                      <a:prstGeom prst="rect">
                        <a:avLst/>
                      </a:prstGeom>
                      <a:noFill/>
                    </p:spPr>
                  </p:pic>
                </p:oleObj>
              </mc:Fallback>
            </mc:AlternateContent>
          </a:graphicData>
        </a:graphic>
      </p:graphicFrame>
      <p:sp>
        <p:nvSpPr>
          <p:cNvPr id="29" name="Rectangle 31"/>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31" name="对象 30"/>
          <p:cNvGraphicFramePr>
            <a:graphicFrameLocks noChangeAspect="1"/>
          </p:cNvGraphicFramePr>
          <p:nvPr>
            <p:extLst>
              <p:ext uri="{D42A27DB-BD31-4B8C-83A1-F6EECF244321}">
                <p14:modId xmlns:p14="http://schemas.microsoft.com/office/powerpoint/2010/main" val="3902563596"/>
              </p:ext>
            </p:extLst>
          </p:nvPr>
        </p:nvGraphicFramePr>
        <p:xfrm>
          <a:off x="6516216" y="3933056"/>
          <a:ext cx="1760384" cy="354806"/>
        </p:xfrm>
        <a:graphic>
          <a:graphicData uri="http://schemas.openxmlformats.org/presentationml/2006/ole">
            <mc:AlternateContent xmlns:mc="http://schemas.openxmlformats.org/markup-compatibility/2006">
              <mc:Choice xmlns:v="urn:schemas-microsoft-com:vml" Requires="v">
                <p:oleObj spid="_x0000_s29148" name="公式" r:id="rId19" imgW="1067263" imgH="228699" progId="Equation.3">
                  <p:embed/>
                </p:oleObj>
              </mc:Choice>
              <mc:Fallback>
                <p:oleObj name="公式" r:id="rId19" imgW="1067263" imgH="228699" progId="Equation.3">
                  <p:embed/>
                  <p:pic>
                    <p:nvPicPr>
                      <p:cNvPr id="0" name="Object 30"/>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6516216" y="3933056"/>
                        <a:ext cx="1760384" cy="354806"/>
                      </a:xfrm>
                      <a:prstGeom prst="rect">
                        <a:avLst/>
                      </a:prstGeom>
                      <a:noFill/>
                    </p:spPr>
                  </p:pic>
                </p:oleObj>
              </mc:Fallback>
            </mc:AlternateContent>
          </a:graphicData>
        </a:graphic>
      </p:graphicFrame>
      <p:sp>
        <p:nvSpPr>
          <p:cNvPr id="107521" name="Rectangle 43"/>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107523" name="对象 107522"/>
          <p:cNvGraphicFramePr>
            <a:graphicFrameLocks noChangeAspect="1"/>
          </p:cNvGraphicFramePr>
          <p:nvPr>
            <p:extLst>
              <p:ext uri="{D42A27DB-BD31-4B8C-83A1-F6EECF244321}">
                <p14:modId xmlns:p14="http://schemas.microsoft.com/office/powerpoint/2010/main" val="3935029635"/>
              </p:ext>
            </p:extLst>
          </p:nvPr>
        </p:nvGraphicFramePr>
        <p:xfrm>
          <a:off x="6855411" y="4227568"/>
          <a:ext cx="288032" cy="388843"/>
        </p:xfrm>
        <a:graphic>
          <a:graphicData uri="http://schemas.openxmlformats.org/presentationml/2006/ole">
            <mc:AlternateContent xmlns:mc="http://schemas.openxmlformats.org/markup-compatibility/2006">
              <mc:Choice xmlns:v="urn:schemas-microsoft-com:vml" Requires="v">
                <p:oleObj spid="_x0000_s29149" name="公式" r:id="rId21" imgW="152466" imgH="215994" progId="Equation.3">
                  <p:embed/>
                </p:oleObj>
              </mc:Choice>
              <mc:Fallback>
                <p:oleObj name="公式" r:id="rId21" imgW="152466" imgH="215994" progId="Equation.3">
                  <p:embed/>
                  <p:pic>
                    <p:nvPicPr>
                      <p:cNvPr id="0" name="Object 42"/>
                      <p:cNvPicPr>
                        <a:picLocks noChangeAspect="1" noChangeArrowheads="1"/>
                      </p:cNvPicPr>
                      <p:nvPr/>
                    </p:nvPicPr>
                    <p:blipFill>
                      <a:blip r:embed="rId22">
                        <a:extLst>
                          <a:ext uri="{28A0092B-C50C-407E-A947-70E740481C1C}">
                            <a14:useLocalDpi xmlns:a14="http://schemas.microsoft.com/office/drawing/2010/main" val="0"/>
                          </a:ext>
                        </a:extLst>
                      </a:blip>
                      <a:srcRect/>
                      <a:stretch>
                        <a:fillRect/>
                      </a:stretch>
                    </p:blipFill>
                    <p:spPr bwMode="auto">
                      <a:xfrm>
                        <a:off x="6855411" y="4227568"/>
                        <a:ext cx="288032" cy="388843"/>
                      </a:xfrm>
                      <a:prstGeom prst="rect">
                        <a:avLst/>
                      </a:prstGeom>
                      <a:noFill/>
                    </p:spPr>
                  </p:pic>
                </p:oleObj>
              </mc:Fallback>
            </mc:AlternateContent>
          </a:graphicData>
        </a:graphic>
      </p:graphicFrame>
      <p:sp>
        <p:nvSpPr>
          <p:cNvPr id="107524" name="Rectangle 45"/>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107529" name="对象 107528"/>
          <p:cNvGraphicFramePr>
            <a:graphicFrameLocks noChangeAspect="1"/>
          </p:cNvGraphicFramePr>
          <p:nvPr>
            <p:extLst>
              <p:ext uri="{D42A27DB-BD31-4B8C-83A1-F6EECF244321}">
                <p14:modId xmlns:p14="http://schemas.microsoft.com/office/powerpoint/2010/main" val="323605620"/>
              </p:ext>
            </p:extLst>
          </p:nvPr>
        </p:nvGraphicFramePr>
        <p:xfrm>
          <a:off x="7308304" y="4256842"/>
          <a:ext cx="292982" cy="359569"/>
        </p:xfrm>
        <a:graphic>
          <a:graphicData uri="http://schemas.openxmlformats.org/presentationml/2006/ole">
            <mc:AlternateContent xmlns:mc="http://schemas.openxmlformats.org/markup-compatibility/2006">
              <mc:Choice xmlns:v="urn:schemas-microsoft-com:vml" Requires="v">
                <p:oleObj spid="_x0000_s29150" name="公式" r:id="rId23" imgW="165172" imgH="215994" progId="Equation.3">
                  <p:embed/>
                </p:oleObj>
              </mc:Choice>
              <mc:Fallback>
                <p:oleObj name="公式" r:id="rId23" imgW="165172" imgH="215994" progId="Equation.3">
                  <p:embed/>
                  <p:pic>
                    <p:nvPicPr>
                      <p:cNvPr id="0" name="Object 44"/>
                      <p:cNvPicPr>
                        <a:picLocks noChangeAspect="1" noChangeArrowheads="1"/>
                      </p:cNvPicPr>
                      <p:nvPr/>
                    </p:nvPicPr>
                    <p:blipFill>
                      <a:blip r:embed="rId24">
                        <a:extLst>
                          <a:ext uri="{28A0092B-C50C-407E-A947-70E740481C1C}">
                            <a14:useLocalDpi xmlns:a14="http://schemas.microsoft.com/office/drawing/2010/main" val="0"/>
                          </a:ext>
                        </a:extLst>
                      </a:blip>
                      <a:srcRect/>
                      <a:stretch>
                        <a:fillRect/>
                      </a:stretch>
                    </p:blipFill>
                    <p:spPr bwMode="auto">
                      <a:xfrm>
                        <a:off x="7308304" y="4256842"/>
                        <a:ext cx="292982" cy="359569"/>
                      </a:xfrm>
                      <a:prstGeom prst="rect">
                        <a:avLst/>
                      </a:prstGeom>
                      <a:noFill/>
                    </p:spPr>
                  </p:pic>
                </p:oleObj>
              </mc:Fallback>
            </mc:AlternateContent>
          </a:graphicData>
        </a:graphic>
      </p:graphicFrame>
      <p:graphicFrame>
        <p:nvGraphicFramePr>
          <p:cNvPr id="107530" name="对象 107529"/>
          <p:cNvGraphicFramePr>
            <a:graphicFrameLocks noChangeAspect="1"/>
          </p:cNvGraphicFramePr>
          <p:nvPr>
            <p:extLst>
              <p:ext uri="{D42A27DB-BD31-4B8C-83A1-F6EECF244321}">
                <p14:modId xmlns:p14="http://schemas.microsoft.com/office/powerpoint/2010/main" val="1679454508"/>
              </p:ext>
            </p:extLst>
          </p:nvPr>
        </p:nvGraphicFramePr>
        <p:xfrm>
          <a:off x="2332004" y="4587174"/>
          <a:ext cx="300038" cy="312737"/>
        </p:xfrm>
        <a:graphic>
          <a:graphicData uri="http://schemas.openxmlformats.org/presentationml/2006/ole">
            <mc:AlternateContent xmlns:mc="http://schemas.openxmlformats.org/markup-compatibility/2006">
              <mc:Choice xmlns:v="urn:schemas-microsoft-com:vml" Requires="v">
                <p:oleObj spid="_x0000_s29151" name="公式" r:id="rId25" imgW="190583" imgH="215994" progId="Equation.3">
                  <p:embed/>
                </p:oleObj>
              </mc:Choice>
              <mc:Fallback>
                <p:oleObj name="公式" r:id="rId25" imgW="190583" imgH="215994" progId="Equation.3">
                  <p:embed/>
                  <p:pic>
                    <p:nvPicPr>
                      <p:cNvPr id="0" name="对象 1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332004" y="4587174"/>
                        <a:ext cx="300038" cy="312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107531" name="对象 107530"/>
          <p:cNvGraphicFramePr>
            <a:graphicFrameLocks noChangeAspect="1"/>
          </p:cNvGraphicFramePr>
          <p:nvPr>
            <p:extLst>
              <p:ext uri="{D42A27DB-BD31-4B8C-83A1-F6EECF244321}">
                <p14:modId xmlns:p14="http://schemas.microsoft.com/office/powerpoint/2010/main" val="85827564"/>
              </p:ext>
            </p:extLst>
          </p:nvPr>
        </p:nvGraphicFramePr>
        <p:xfrm>
          <a:off x="2771800" y="4587638"/>
          <a:ext cx="336550" cy="336550"/>
        </p:xfrm>
        <a:graphic>
          <a:graphicData uri="http://schemas.openxmlformats.org/presentationml/2006/ole">
            <mc:AlternateContent xmlns:mc="http://schemas.openxmlformats.org/markup-compatibility/2006">
              <mc:Choice xmlns:v="urn:schemas-microsoft-com:vml" Requires="v">
                <p:oleObj spid="_x0000_s29152" name="公式" r:id="rId26" imgW="203200" imgH="215900" progId="Equation.3">
                  <p:embed/>
                </p:oleObj>
              </mc:Choice>
              <mc:Fallback>
                <p:oleObj name="公式" r:id="rId26" imgW="203200" imgH="215900" progId="Equation.3">
                  <p:embed/>
                  <p:pic>
                    <p:nvPicPr>
                      <p:cNvPr id="0" name="对象 19"/>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771800" y="4587638"/>
                        <a:ext cx="33655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107532" name="对象 107531"/>
          <p:cNvGraphicFramePr>
            <a:graphicFrameLocks noChangeAspect="1"/>
          </p:cNvGraphicFramePr>
          <p:nvPr>
            <p:extLst>
              <p:ext uri="{D42A27DB-BD31-4B8C-83A1-F6EECF244321}">
                <p14:modId xmlns:p14="http://schemas.microsoft.com/office/powerpoint/2010/main" val="822416390"/>
              </p:ext>
            </p:extLst>
          </p:nvPr>
        </p:nvGraphicFramePr>
        <p:xfrm>
          <a:off x="3505200" y="4562238"/>
          <a:ext cx="334963" cy="361950"/>
        </p:xfrm>
        <a:graphic>
          <a:graphicData uri="http://schemas.openxmlformats.org/presentationml/2006/ole">
            <mc:AlternateContent xmlns:mc="http://schemas.openxmlformats.org/markup-compatibility/2006">
              <mc:Choice xmlns:v="urn:schemas-microsoft-com:vml" Requires="v">
                <p:oleObj spid="_x0000_s29153" name="公式" r:id="rId27" imgW="203288" imgH="228699" progId="Equation.3">
                  <p:embed/>
                </p:oleObj>
              </mc:Choice>
              <mc:Fallback>
                <p:oleObj name="公式" r:id="rId27" imgW="203288" imgH="228699" progId="Equation.3">
                  <p:embed/>
                  <p:pic>
                    <p:nvPicPr>
                      <p:cNvPr id="0" name="对象 24"/>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3505200" y="4562238"/>
                        <a:ext cx="334963" cy="361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107533" name="Rectangle 65"/>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107534" name="对象 107533"/>
          <p:cNvGraphicFramePr>
            <a:graphicFrameLocks noChangeAspect="1"/>
          </p:cNvGraphicFramePr>
          <p:nvPr>
            <p:extLst>
              <p:ext uri="{D42A27DB-BD31-4B8C-83A1-F6EECF244321}">
                <p14:modId xmlns:p14="http://schemas.microsoft.com/office/powerpoint/2010/main" val="1531043568"/>
              </p:ext>
            </p:extLst>
          </p:nvPr>
        </p:nvGraphicFramePr>
        <p:xfrm>
          <a:off x="5220072" y="4509120"/>
          <a:ext cx="1388021" cy="389113"/>
        </p:xfrm>
        <a:graphic>
          <a:graphicData uri="http://schemas.openxmlformats.org/presentationml/2006/ole">
            <mc:AlternateContent xmlns:mc="http://schemas.openxmlformats.org/markup-compatibility/2006">
              <mc:Choice xmlns:v="urn:schemas-microsoft-com:vml" Requires="v">
                <p:oleObj spid="_x0000_s29154" name="公式" r:id="rId28" imgW="1067263" imgH="228699" progId="Equation.3">
                  <p:embed/>
                </p:oleObj>
              </mc:Choice>
              <mc:Fallback>
                <p:oleObj name="公式" r:id="rId28" imgW="1067263" imgH="228699" progId="Equation.3">
                  <p:embed/>
                  <p:pic>
                    <p:nvPicPr>
                      <p:cNvPr id="0" name="Object 64"/>
                      <p:cNvPicPr>
                        <a:picLocks noChangeAspect="1" noChangeArrowheads="1"/>
                      </p:cNvPicPr>
                      <p:nvPr/>
                    </p:nvPicPr>
                    <p:blipFill>
                      <a:blip r:embed="rId29">
                        <a:extLst>
                          <a:ext uri="{28A0092B-C50C-407E-A947-70E740481C1C}">
                            <a14:useLocalDpi xmlns:a14="http://schemas.microsoft.com/office/drawing/2010/main" val="0"/>
                          </a:ext>
                        </a:extLst>
                      </a:blip>
                      <a:srcRect/>
                      <a:stretch>
                        <a:fillRect/>
                      </a:stretch>
                    </p:blipFill>
                    <p:spPr bwMode="auto">
                      <a:xfrm>
                        <a:off x="5220072" y="4509120"/>
                        <a:ext cx="1388021" cy="389113"/>
                      </a:xfrm>
                      <a:prstGeom prst="rect">
                        <a:avLst/>
                      </a:prstGeom>
                      <a:noFill/>
                    </p:spPr>
                  </p:pic>
                </p:oleObj>
              </mc:Fallback>
            </mc:AlternateContent>
          </a:graphicData>
        </a:graphic>
      </p:graphicFrame>
      <p:sp>
        <p:nvSpPr>
          <p:cNvPr id="107535" name="Rectangle 67"/>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107536" name="对象 107535"/>
          <p:cNvGraphicFramePr>
            <a:graphicFrameLocks noChangeAspect="1"/>
          </p:cNvGraphicFramePr>
          <p:nvPr>
            <p:extLst>
              <p:ext uri="{D42A27DB-BD31-4B8C-83A1-F6EECF244321}">
                <p14:modId xmlns:p14="http://schemas.microsoft.com/office/powerpoint/2010/main" val="1361021946"/>
              </p:ext>
            </p:extLst>
          </p:nvPr>
        </p:nvGraphicFramePr>
        <p:xfrm>
          <a:off x="1026421" y="4869160"/>
          <a:ext cx="6786357" cy="317248"/>
        </p:xfrm>
        <a:graphic>
          <a:graphicData uri="http://schemas.openxmlformats.org/presentationml/2006/ole">
            <mc:AlternateContent xmlns:mc="http://schemas.openxmlformats.org/markup-compatibility/2006">
              <mc:Choice xmlns:v="urn:schemas-microsoft-com:vml" Requires="v">
                <p:oleObj spid="_x0000_s29155" name="公式" r:id="rId30" imgW="5318991" imgH="241195" progId="Equation.3">
                  <p:embed/>
                </p:oleObj>
              </mc:Choice>
              <mc:Fallback>
                <p:oleObj name="公式" r:id="rId30" imgW="5318991" imgH="241195" progId="Equation.3">
                  <p:embed/>
                  <p:pic>
                    <p:nvPicPr>
                      <p:cNvPr id="0" name="Object 66"/>
                      <p:cNvPicPr>
                        <a:picLocks noChangeAspect="1" noChangeArrowheads="1"/>
                      </p:cNvPicPr>
                      <p:nvPr/>
                    </p:nvPicPr>
                    <p:blipFill>
                      <a:blip r:embed="rId31">
                        <a:extLst>
                          <a:ext uri="{28A0092B-C50C-407E-A947-70E740481C1C}">
                            <a14:useLocalDpi xmlns:a14="http://schemas.microsoft.com/office/drawing/2010/main" val="0"/>
                          </a:ext>
                        </a:extLst>
                      </a:blip>
                      <a:srcRect/>
                      <a:stretch>
                        <a:fillRect/>
                      </a:stretch>
                    </p:blipFill>
                    <p:spPr bwMode="auto">
                      <a:xfrm>
                        <a:off x="1026421" y="4869160"/>
                        <a:ext cx="6786357" cy="317248"/>
                      </a:xfrm>
                      <a:prstGeom prst="rect">
                        <a:avLst/>
                      </a:prstGeom>
                      <a:noFill/>
                    </p:spPr>
                  </p:pic>
                </p:oleObj>
              </mc:Fallback>
            </mc:AlternateContent>
          </a:graphicData>
        </a:graphic>
      </p:graphicFrame>
      <p:sp>
        <p:nvSpPr>
          <p:cNvPr id="107537" name="Rectangle 69"/>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107538" name="对象 107537"/>
          <p:cNvGraphicFramePr>
            <a:graphicFrameLocks noChangeAspect="1"/>
          </p:cNvGraphicFramePr>
          <p:nvPr>
            <p:extLst>
              <p:ext uri="{D42A27DB-BD31-4B8C-83A1-F6EECF244321}">
                <p14:modId xmlns:p14="http://schemas.microsoft.com/office/powerpoint/2010/main" val="1329596022"/>
              </p:ext>
            </p:extLst>
          </p:nvPr>
        </p:nvGraphicFramePr>
        <p:xfrm>
          <a:off x="4211960" y="5157192"/>
          <a:ext cx="1847228" cy="301030"/>
        </p:xfrm>
        <a:graphic>
          <a:graphicData uri="http://schemas.openxmlformats.org/presentationml/2006/ole">
            <mc:AlternateContent xmlns:mc="http://schemas.openxmlformats.org/markup-compatibility/2006">
              <mc:Choice xmlns:v="urn:schemas-microsoft-com:vml" Requires="v">
                <p:oleObj spid="_x0000_s29156" name="公式" r:id="rId32" imgW="1626306" imgH="228699" progId="Equation.3">
                  <p:embed/>
                </p:oleObj>
              </mc:Choice>
              <mc:Fallback>
                <p:oleObj name="公式" r:id="rId32" imgW="1626306" imgH="228699" progId="Equation.3">
                  <p:embed/>
                  <p:pic>
                    <p:nvPicPr>
                      <p:cNvPr id="0" name="Object 68"/>
                      <p:cNvPicPr>
                        <a:picLocks noChangeAspect="1" noChangeArrowheads="1"/>
                      </p:cNvPicPr>
                      <p:nvPr/>
                    </p:nvPicPr>
                    <p:blipFill>
                      <a:blip r:embed="rId33">
                        <a:extLst>
                          <a:ext uri="{28A0092B-C50C-407E-A947-70E740481C1C}">
                            <a14:useLocalDpi xmlns:a14="http://schemas.microsoft.com/office/drawing/2010/main" val="0"/>
                          </a:ext>
                        </a:extLst>
                      </a:blip>
                      <a:srcRect/>
                      <a:stretch>
                        <a:fillRect/>
                      </a:stretch>
                    </p:blipFill>
                    <p:spPr bwMode="auto">
                      <a:xfrm>
                        <a:off x="4211960" y="5157192"/>
                        <a:ext cx="1847228" cy="301030"/>
                      </a:xfrm>
                      <a:prstGeom prst="rect">
                        <a:avLst/>
                      </a:prstGeom>
                      <a:noFill/>
                    </p:spPr>
                  </p:pic>
                </p:oleObj>
              </mc:Fallback>
            </mc:AlternateContent>
          </a:graphicData>
        </a:graphic>
      </p:graphicFrame>
      <p:sp>
        <p:nvSpPr>
          <p:cNvPr id="107539" name="Rectangle 89"/>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107540" name="对象 107539"/>
          <p:cNvGraphicFramePr>
            <a:graphicFrameLocks noChangeAspect="1"/>
          </p:cNvGraphicFramePr>
          <p:nvPr>
            <p:extLst>
              <p:ext uri="{D42A27DB-BD31-4B8C-83A1-F6EECF244321}">
                <p14:modId xmlns:p14="http://schemas.microsoft.com/office/powerpoint/2010/main" val="2521408443"/>
              </p:ext>
            </p:extLst>
          </p:nvPr>
        </p:nvGraphicFramePr>
        <p:xfrm>
          <a:off x="1345525" y="5589240"/>
          <a:ext cx="2211991" cy="595536"/>
        </p:xfrm>
        <a:graphic>
          <a:graphicData uri="http://schemas.openxmlformats.org/presentationml/2006/ole">
            <mc:AlternateContent xmlns:mc="http://schemas.openxmlformats.org/markup-compatibility/2006">
              <mc:Choice xmlns:v="urn:schemas-microsoft-com:vml" Requires="v">
                <p:oleObj spid="_x0000_s29157" name="公式" r:id="rId34" imgW="1626306" imgH="457399" progId="Equation.3">
                  <p:embed/>
                </p:oleObj>
              </mc:Choice>
              <mc:Fallback>
                <p:oleObj name="公式" r:id="rId34" imgW="1626306" imgH="457399" progId="Equation.3">
                  <p:embed/>
                  <p:pic>
                    <p:nvPicPr>
                      <p:cNvPr id="0" name="Object 88"/>
                      <p:cNvPicPr>
                        <a:picLocks noChangeAspect="1" noChangeArrowheads="1"/>
                      </p:cNvPicPr>
                      <p:nvPr/>
                    </p:nvPicPr>
                    <p:blipFill>
                      <a:blip r:embed="rId35">
                        <a:extLst>
                          <a:ext uri="{28A0092B-C50C-407E-A947-70E740481C1C}">
                            <a14:useLocalDpi xmlns:a14="http://schemas.microsoft.com/office/drawing/2010/main" val="0"/>
                          </a:ext>
                        </a:extLst>
                      </a:blip>
                      <a:srcRect/>
                      <a:stretch>
                        <a:fillRect/>
                      </a:stretch>
                    </p:blipFill>
                    <p:spPr bwMode="auto">
                      <a:xfrm>
                        <a:off x="1345525" y="5589240"/>
                        <a:ext cx="2211991" cy="595536"/>
                      </a:xfrm>
                      <a:prstGeom prst="rect">
                        <a:avLst/>
                      </a:prstGeom>
                      <a:noFill/>
                    </p:spPr>
                  </p:pic>
                </p:oleObj>
              </mc:Fallback>
            </mc:AlternateContent>
          </a:graphicData>
        </a:graphic>
      </p:graphicFrame>
      <p:sp>
        <p:nvSpPr>
          <p:cNvPr id="107541" name="Rectangle 110"/>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107542" name="对象 107541"/>
          <p:cNvGraphicFramePr>
            <a:graphicFrameLocks noChangeAspect="1"/>
          </p:cNvGraphicFramePr>
          <p:nvPr>
            <p:extLst>
              <p:ext uri="{D42A27DB-BD31-4B8C-83A1-F6EECF244321}">
                <p14:modId xmlns:p14="http://schemas.microsoft.com/office/powerpoint/2010/main" val="765289927"/>
              </p:ext>
            </p:extLst>
          </p:nvPr>
        </p:nvGraphicFramePr>
        <p:xfrm>
          <a:off x="5220072" y="5733256"/>
          <a:ext cx="1314926" cy="360040"/>
        </p:xfrm>
        <a:graphic>
          <a:graphicData uri="http://schemas.openxmlformats.org/presentationml/2006/ole">
            <mc:AlternateContent xmlns:mc="http://schemas.openxmlformats.org/markup-compatibility/2006">
              <mc:Choice xmlns:v="urn:schemas-microsoft-com:vml" Requires="v">
                <p:oleObj spid="_x0000_s29158" name="公式" r:id="rId36" imgW="812800" imgH="241300" progId="Equation.3">
                  <p:embed/>
                </p:oleObj>
              </mc:Choice>
              <mc:Fallback>
                <p:oleObj name="公式" r:id="rId36" imgW="812800" imgH="241300" progId="Equation.3">
                  <p:embed/>
                  <p:pic>
                    <p:nvPicPr>
                      <p:cNvPr id="0" name="Object 109"/>
                      <p:cNvPicPr>
                        <a:picLocks noChangeAspect="1" noChangeArrowheads="1"/>
                      </p:cNvPicPr>
                      <p:nvPr/>
                    </p:nvPicPr>
                    <p:blipFill>
                      <a:blip r:embed="rId37">
                        <a:extLst>
                          <a:ext uri="{28A0092B-C50C-407E-A947-70E740481C1C}">
                            <a14:useLocalDpi xmlns:a14="http://schemas.microsoft.com/office/drawing/2010/main" val="0"/>
                          </a:ext>
                        </a:extLst>
                      </a:blip>
                      <a:srcRect/>
                      <a:stretch>
                        <a:fillRect/>
                      </a:stretch>
                    </p:blipFill>
                    <p:spPr bwMode="auto">
                      <a:xfrm>
                        <a:off x="5220072" y="5733256"/>
                        <a:ext cx="1314926" cy="360040"/>
                      </a:xfrm>
                      <a:prstGeom prst="rect">
                        <a:avLst/>
                      </a:prstGeom>
                      <a:noFill/>
                    </p:spPr>
                  </p:pic>
                </p:oleObj>
              </mc:Fallback>
            </mc:AlternateContent>
          </a:graphicData>
        </a:graphic>
      </p:graphicFrame>
    </p:spTree>
    <p:extLst>
      <p:ext uri="{BB962C8B-B14F-4D97-AF65-F5344CB8AC3E}">
        <p14:creationId xmlns:p14="http://schemas.microsoft.com/office/powerpoint/2010/main" val="260500082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Rectangle 2" descr="10%"/>
          <p:cNvSpPr>
            <a:spLocks noGrp="1" noChangeArrowheads="1"/>
          </p:cNvSpPr>
          <p:nvPr>
            <p:ph type="title"/>
          </p:nvPr>
        </p:nvSpPr>
        <p:spPr>
          <a:xfrm>
            <a:off x="775618" y="939867"/>
            <a:ext cx="7645742" cy="609600"/>
          </a:xfrm>
        </p:spPr>
        <p:txBody>
          <a:bodyPr/>
          <a:lstStyle/>
          <a:p>
            <a:pPr>
              <a:defRPr/>
            </a:pPr>
            <a:r>
              <a:rPr lang="zh-CN" altLang="zh-CN" sz="2800" b="0" dirty="0" smtClean="0"/>
              <a:t>第</a:t>
            </a:r>
            <a:r>
              <a:rPr lang="zh-CN" altLang="en-US" sz="2800" b="0" dirty="0" smtClean="0"/>
              <a:t>三</a:t>
            </a:r>
            <a:r>
              <a:rPr lang="zh-CN" altLang="zh-CN" sz="2800" b="0" dirty="0" smtClean="0"/>
              <a:t>节</a:t>
            </a:r>
            <a:r>
              <a:rPr lang="zh-CN" altLang="zh-CN" sz="2800" b="0" dirty="0">
                <a:effectLst>
                  <a:outerShdw blurRad="38100" dist="38100" dir="2700000" algn="tl">
                    <a:srgbClr val="000000">
                      <a:alpha val="43137"/>
                    </a:srgbClr>
                  </a:outerShdw>
                </a:effectLst>
              </a:rPr>
              <a:t>投资组合模型的解与两基金分离定理</a:t>
            </a:r>
            <a:endParaRPr lang="zh-CN" altLang="zh-CN" sz="2800" b="0" dirty="0">
              <a:effectLst>
                <a:outerShdw blurRad="38100" dist="38100" dir="2700000" algn="tl">
                  <a:srgbClr val="000000">
                    <a:alpha val="43137"/>
                  </a:srgbClr>
                </a:outerShdw>
              </a:effectLst>
              <a:latin typeface="+mj-ea"/>
            </a:endParaRPr>
          </a:p>
        </p:txBody>
      </p:sp>
      <p:sp>
        <p:nvSpPr>
          <p:cNvPr id="22543" name="Text Box 16"/>
          <p:cNvSpPr txBox="1">
            <a:spLocks noChangeArrowheads="1"/>
          </p:cNvSpPr>
          <p:nvPr/>
        </p:nvSpPr>
        <p:spPr bwMode="auto">
          <a:xfrm>
            <a:off x="801360" y="457200"/>
            <a:ext cx="762000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4800">
                <a:solidFill>
                  <a:schemeClr val="tx1"/>
                </a:solidFill>
                <a:latin typeface="Arial" charset="0"/>
                <a:ea typeface="宋体" charset="-122"/>
              </a:defRPr>
            </a:lvl1pPr>
            <a:lvl2pPr marL="742950" indent="-285750" eaLnBrk="0" hangingPunct="0">
              <a:defRPr sz="4800">
                <a:solidFill>
                  <a:schemeClr val="tx1"/>
                </a:solidFill>
                <a:latin typeface="Arial" charset="0"/>
                <a:ea typeface="宋体" charset="-122"/>
              </a:defRPr>
            </a:lvl2pPr>
            <a:lvl3pPr marL="1143000" indent="-228600" eaLnBrk="0" hangingPunct="0">
              <a:defRPr sz="4800">
                <a:solidFill>
                  <a:schemeClr val="tx1"/>
                </a:solidFill>
                <a:latin typeface="Arial" charset="0"/>
                <a:ea typeface="宋体" charset="-122"/>
              </a:defRPr>
            </a:lvl3pPr>
            <a:lvl4pPr marL="1600200" indent="-228600" eaLnBrk="0" hangingPunct="0">
              <a:defRPr sz="4800">
                <a:solidFill>
                  <a:schemeClr val="tx1"/>
                </a:solidFill>
                <a:latin typeface="Arial" charset="0"/>
                <a:ea typeface="宋体" charset="-122"/>
              </a:defRPr>
            </a:lvl4pPr>
            <a:lvl5pPr marL="2057400" indent="-228600" eaLnBrk="0" hangingPunct="0">
              <a:defRPr sz="4800">
                <a:solidFill>
                  <a:schemeClr val="tx1"/>
                </a:solidFill>
                <a:latin typeface="Arial" charset="0"/>
                <a:ea typeface="宋体" charset="-122"/>
              </a:defRPr>
            </a:lvl5pPr>
            <a:lvl6pPr marL="2514600" indent="-228600" eaLnBrk="0" fontAlgn="base" hangingPunct="0">
              <a:spcBef>
                <a:spcPct val="0"/>
              </a:spcBef>
              <a:spcAft>
                <a:spcPct val="0"/>
              </a:spcAft>
              <a:defRPr sz="4800">
                <a:solidFill>
                  <a:schemeClr val="tx1"/>
                </a:solidFill>
                <a:latin typeface="Arial" charset="0"/>
                <a:ea typeface="宋体" charset="-122"/>
              </a:defRPr>
            </a:lvl6pPr>
            <a:lvl7pPr marL="2971800" indent="-228600" eaLnBrk="0" fontAlgn="base" hangingPunct="0">
              <a:spcBef>
                <a:spcPct val="0"/>
              </a:spcBef>
              <a:spcAft>
                <a:spcPct val="0"/>
              </a:spcAft>
              <a:defRPr sz="4800">
                <a:solidFill>
                  <a:schemeClr val="tx1"/>
                </a:solidFill>
                <a:latin typeface="Arial" charset="0"/>
                <a:ea typeface="宋体" charset="-122"/>
              </a:defRPr>
            </a:lvl7pPr>
            <a:lvl8pPr marL="3429000" indent="-228600" eaLnBrk="0" fontAlgn="base" hangingPunct="0">
              <a:spcBef>
                <a:spcPct val="0"/>
              </a:spcBef>
              <a:spcAft>
                <a:spcPct val="0"/>
              </a:spcAft>
              <a:defRPr sz="4800">
                <a:solidFill>
                  <a:schemeClr val="tx1"/>
                </a:solidFill>
                <a:latin typeface="Arial" charset="0"/>
                <a:ea typeface="宋体" charset="-122"/>
              </a:defRPr>
            </a:lvl8pPr>
            <a:lvl9pPr marL="3886200" indent="-228600" eaLnBrk="0" fontAlgn="base" hangingPunct="0">
              <a:spcBef>
                <a:spcPct val="0"/>
              </a:spcBef>
              <a:spcAft>
                <a:spcPct val="0"/>
              </a:spcAft>
              <a:defRPr sz="4800">
                <a:solidFill>
                  <a:schemeClr val="tx1"/>
                </a:solidFill>
                <a:latin typeface="Arial" charset="0"/>
                <a:ea typeface="宋体" charset="-122"/>
              </a:defRPr>
            </a:lvl9pPr>
          </a:lstStyle>
          <a:p>
            <a:pPr algn="ctr" fontAlgn="base">
              <a:spcBef>
                <a:spcPct val="50000"/>
              </a:spcBef>
              <a:spcAft>
                <a:spcPct val="0"/>
              </a:spcAft>
              <a:buClr>
                <a:srgbClr val="FFFF66"/>
              </a:buClr>
              <a:buFont typeface="Wingdings" pitchFamily="2" charset="2"/>
              <a:buNone/>
            </a:pPr>
            <a:r>
              <a:rPr lang="zh-CN" altLang="en-US" sz="2400" b="1" dirty="0" smtClean="0">
                <a:solidFill>
                  <a:srgbClr val="0033CC"/>
                </a:solidFill>
              </a:rPr>
              <a:t>第五章</a:t>
            </a:r>
            <a:r>
              <a:rPr lang="zh-CN" altLang="en-US" sz="2400" b="1" dirty="0" smtClean="0">
                <a:solidFill>
                  <a:srgbClr val="0033CC"/>
                </a:solidFill>
                <a:latin typeface="华文中宋" pitchFamily="2" charset="-122"/>
                <a:ea typeface="华文中宋" pitchFamily="2" charset="-122"/>
              </a:rPr>
              <a:t>  </a:t>
            </a:r>
            <a:r>
              <a:rPr lang="zh-CN" altLang="en-US" sz="2400" dirty="0" smtClean="0">
                <a:solidFill>
                  <a:srgbClr val="0033CC"/>
                </a:solidFill>
                <a:latin typeface="华文中宋" pitchFamily="2" charset="-122"/>
                <a:ea typeface="华文中宋" pitchFamily="2" charset="-122"/>
              </a:rPr>
              <a:t>投资组合模型</a:t>
            </a:r>
          </a:p>
        </p:txBody>
      </p:sp>
      <p:sp>
        <p:nvSpPr>
          <p:cNvPr id="4" name="TextBox 3"/>
          <p:cNvSpPr txBox="1"/>
          <p:nvPr/>
        </p:nvSpPr>
        <p:spPr>
          <a:xfrm>
            <a:off x="909210" y="2061866"/>
            <a:ext cx="8234790" cy="3170099"/>
          </a:xfrm>
          <a:prstGeom prst="rect">
            <a:avLst/>
          </a:prstGeom>
          <a:noFill/>
        </p:spPr>
        <p:txBody>
          <a:bodyPr wrap="square" rtlCol="0">
            <a:spAutoFit/>
          </a:bodyPr>
          <a:lstStyle/>
          <a:p>
            <a:r>
              <a:rPr lang="en-US" altLang="zh-CN" sz="2000" dirty="0" smtClean="0">
                <a:solidFill>
                  <a:srgbClr val="000000"/>
                </a:solidFill>
              </a:rPr>
              <a:t>      </a:t>
            </a:r>
          </a:p>
          <a:p>
            <a:r>
              <a:rPr lang="zh-CN" altLang="en-US" sz="2000" dirty="0" smtClean="0">
                <a:solidFill>
                  <a:srgbClr val="000000"/>
                </a:solidFill>
              </a:rPr>
              <a:t>    由                                  有                             （</a:t>
            </a:r>
            <a:r>
              <a:rPr lang="en-US" altLang="zh-CN" sz="2000" dirty="0" smtClean="0">
                <a:solidFill>
                  <a:srgbClr val="000000"/>
                </a:solidFill>
              </a:rPr>
              <a:t>6</a:t>
            </a:r>
            <a:r>
              <a:rPr lang="zh-CN" altLang="en-US" sz="2000" dirty="0" smtClean="0">
                <a:solidFill>
                  <a:srgbClr val="000000"/>
                </a:solidFill>
              </a:rPr>
              <a:t>）</a:t>
            </a:r>
            <a:endParaRPr lang="en-US" altLang="zh-CN" sz="2000" dirty="0" smtClean="0">
              <a:solidFill>
                <a:srgbClr val="000000"/>
              </a:solidFill>
            </a:endParaRPr>
          </a:p>
          <a:p>
            <a:r>
              <a:rPr lang="zh-CN" altLang="en-US" sz="2000" dirty="0" smtClean="0">
                <a:solidFill>
                  <a:srgbClr val="000000"/>
                </a:solidFill>
              </a:rPr>
              <a:t>因为                    ，将其带入（</a:t>
            </a:r>
            <a:r>
              <a:rPr lang="en-US" altLang="zh-CN" sz="2000" dirty="0" smtClean="0">
                <a:solidFill>
                  <a:srgbClr val="000000"/>
                </a:solidFill>
              </a:rPr>
              <a:t>6</a:t>
            </a:r>
            <a:r>
              <a:rPr lang="zh-CN" altLang="en-US" sz="2000" dirty="0" smtClean="0">
                <a:solidFill>
                  <a:srgbClr val="000000"/>
                </a:solidFill>
              </a:rPr>
              <a:t>）中第一式得</a:t>
            </a:r>
            <a:endParaRPr lang="en-US" altLang="zh-CN" sz="2000" dirty="0" smtClean="0">
              <a:solidFill>
                <a:srgbClr val="000000"/>
              </a:solidFill>
            </a:endParaRPr>
          </a:p>
          <a:p>
            <a:endParaRPr lang="en-US" altLang="zh-CN" sz="2000" dirty="0">
              <a:solidFill>
                <a:srgbClr val="000000"/>
              </a:solidFill>
            </a:endParaRPr>
          </a:p>
          <a:p>
            <a:r>
              <a:rPr lang="en-US" altLang="zh-CN" sz="2000" dirty="0" smtClean="0">
                <a:solidFill>
                  <a:srgbClr val="000000"/>
                </a:solidFill>
              </a:rPr>
              <a:t>                                                             </a:t>
            </a:r>
            <a:r>
              <a:rPr lang="zh-CN" altLang="en-US" sz="2000" dirty="0" smtClean="0">
                <a:solidFill>
                  <a:srgbClr val="000000"/>
                </a:solidFill>
              </a:rPr>
              <a:t>（</a:t>
            </a:r>
            <a:r>
              <a:rPr lang="en-US" altLang="zh-CN" sz="2000" dirty="0" smtClean="0">
                <a:solidFill>
                  <a:srgbClr val="000000"/>
                </a:solidFill>
              </a:rPr>
              <a:t>7</a:t>
            </a:r>
            <a:r>
              <a:rPr lang="zh-CN" altLang="en-US" sz="2000" dirty="0" smtClean="0">
                <a:solidFill>
                  <a:srgbClr val="000000"/>
                </a:solidFill>
              </a:rPr>
              <a:t>）</a:t>
            </a:r>
            <a:endParaRPr lang="en-US" altLang="zh-CN" sz="2000" dirty="0" smtClean="0">
              <a:solidFill>
                <a:srgbClr val="000000"/>
              </a:solidFill>
            </a:endParaRPr>
          </a:p>
          <a:p>
            <a:endParaRPr lang="en-US" altLang="zh-CN" sz="2000" dirty="0">
              <a:solidFill>
                <a:srgbClr val="000000"/>
              </a:solidFill>
            </a:endParaRPr>
          </a:p>
          <a:p>
            <a:r>
              <a:rPr lang="zh-CN" altLang="en-US" sz="2000" dirty="0">
                <a:solidFill>
                  <a:srgbClr val="000000"/>
                </a:solidFill>
              </a:rPr>
              <a:t>前面已经说明， </a:t>
            </a:r>
            <a:r>
              <a:rPr lang="zh-CN" altLang="en-US" sz="2000" dirty="0" smtClean="0">
                <a:solidFill>
                  <a:srgbClr val="000000"/>
                </a:solidFill>
              </a:rPr>
              <a:t>   与     </a:t>
            </a:r>
            <a:r>
              <a:rPr lang="zh-CN" altLang="en-US" sz="2000" dirty="0">
                <a:solidFill>
                  <a:srgbClr val="000000"/>
                </a:solidFill>
              </a:rPr>
              <a:t>的分离性决定</a:t>
            </a:r>
            <a:r>
              <a:rPr lang="zh-CN" altLang="en-US" sz="2000" dirty="0" smtClean="0">
                <a:solidFill>
                  <a:srgbClr val="000000"/>
                </a:solidFill>
              </a:rPr>
              <a:t>了               ，所以（</a:t>
            </a:r>
            <a:r>
              <a:rPr lang="en-US" altLang="zh-CN" sz="2000" dirty="0" smtClean="0">
                <a:solidFill>
                  <a:srgbClr val="000000"/>
                </a:solidFill>
              </a:rPr>
              <a:t>7</a:t>
            </a:r>
            <a:r>
              <a:rPr lang="zh-CN" altLang="en-US" sz="2000" dirty="0" smtClean="0">
                <a:solidFill>
                  <a:srgbClr val="000000"/>
                </a:solidFill>
              </a:rPr>
              <a:t>）式有解。</a:t>
            </a:r>
            <a:endParaRPr lang="en-US" altLang="zh-CN" sz="2000" dirty="0" smtClean="0">
              <a:solidFill>
                <a:srgbClr val="000000"/>
              </a:solidFill>
            </a:endParaRPr>
          </a:p>
          <a:p>
            <a:r>
              <a:rPr lang="zh-CN" altLang="en-US" sz="2000" dirty="0" smtClean="0">
                <a:solidFill>
                  <a:srgbClr val="000000"/>
                </a:solidFill>
              </a:rPr>
              <a:t>所以（</a:t>
            </a:r>
            <a:r>
              <a:rPr lang="en-US" altLang="zh-CN" sz="2000" dirty="0" smtClean="0">
                <a:solidFill>
                  <a:srgbClr val="000000"/>
                </a:solidFill>
              </a:rPr>
              <a:t>7</a:t>
            </a:r>
            <a:r>
              <a:rPr lang="zh-CN" altLang="en-US" sz="2000" dirty="0" smtClean="0">
                <a:solidFill>
                  <a:srgbClr val="000000"/>
                </a:solidFill>
              </a:rPr>
              <a:t>）式决定的     与（</a:t>
            </a:r>
            <a:r>
              <a:rPr lang="en-US" altLang="zh-CN" sz="2000" dirty="0" smtClean="0">
                <a:solidFill>
                  <a:srgbClr val="000000"/>
                </a:solidFill>
              </a:rPr>
              <a:t>6</a:t>
            </a:r>
            <a:r>
              <a:rPr lang="zh-CN" altLang="en-US" sz="2000" dirty="0" smtClean="0">
                <a:solidFill>
                  <a:srgbClr val="000000"/>
                </a:solidFill>
              </a:rPr>
              <a:t>）式决定的      就是</a:t>
            </a:r>
            <a:endParaRPr lang="en-US" altLang="zh-CN" sz="2000" dirty="0" smtClean="0">
              <a:solidFill>
                <a:srgbClr val="000000"/>
              </a:solidFill>
            </a:endParaRPr>
          </a:p>
          <a:p>
            <a:r>
              <a:rPr lang="zh-CN" altLang="en-US" sz="2000" dirty="0">
                <a:solidFill>
                  <a:srgbClr val="000000"/>
                </a:solidFill>
              </a:rPr>
              <a:t>的一组非零解。当 </a:t>
            </a:r>
            <a:r>
              <a:rPr lang="zh-CN" altLang="en-US" sz="2000" dirty="0" smtClean="0">
                <a:solidFill>
                  <a:srgbClr val="000000"/>
                </a:solidFill>
              </a:rPr>
              <a:t>    就是     时</a:t>
            </a:r>
            <a:r>
              <a:rPr lang="zh-CN" altLang="en-US" sz="2000" dirty="0">
                <a:solidFill>
                  <a:srgbClr val="000000"/>
                </a:solidFill>
              </a:rPr>
              <a:t>， </a:t>
            </a:r>
            <a:r>
              <a:rPr lang="zh-CN" altLang="en-US" sz="2000" dirty="0" smtClean="0">
                <a:solidFill>
                  <a:srgbClr val="000000"/>
                </a:solidFill>
              </a:rPr>
              <a:t>        ，        即为</a:t>
            </a:r>
            <a:endParaRPr lang="en-US" altLang="zh-CN" sz="2000" dirty="0" smtClean="0">
              <a:solidFill>
                <a:srgbClr val="000000"/>
              </a:solidFill>
            </a:endParaRPr>
          </a:p>
          <a:p>
            <a:r>
              <a:rPr lang="zh-CN" altLang="en-US" sz="2000" dirty="0" smtClean="0">
                <a:solidFill>
                  <a:srgbClr val="000000"/>
                </a:solidFill>
              </a:rPr>
              <a:t>的非零解。所以，   可以用     和     的线性表出。证毕。</a:t>
            </a:r>
            <a:endParaRPr lang="en-US" altLang="zh-CN" sz="2000" dirty="0" smtClean="0">
              <a:solidFill>
                <a:srgbClr val="000000"/>
              </a:solidFill>
            </a:endParaRPr>
          </a:p>
        </p:txBody>
      </p:sp>
      <p:sp>
        <p:nvSpPr>
          <p:cNvPr id="22" name="Text Box 9"/>
          <p:cNvSpPr txBox="1">
            <a:spLocks noChangeArrowheads="1"/>
          </p:cNvSpPr>
          <p:nvPr/>
        </p:nvSpPr>
        <p:spPr bwMode="auto">
          <a:xfrm>
            <a:off x="990600" y="1600201"/>
            <a:ext cx="6029672" cy="461665"/>
          </a:xfrm>
          <a:prstGeom prst="rect">
            <a:avLst/>
          </a:prstGeom>
          <a:noFill/>
          <a:ln w="9525">
            <a:noFill/>
            <a:miter lim="800000"/>
            <a:headEnd/>
            <a:tailEnd/>
          </a:ln>
          <a:effectLst/>
        </p:spPr>
        <p:txBody>
          <a:bodyPr wrap="square">
            <a:spAutoFit/>
          </a:bodyPr>
          <a:lstStyle/>
          <a:p>
            <a:pPr eaLnBrk="0" hangingPunct="0">
              <a:spcBef>
                <a:spcPct val="50000"/>
              </a:spcBef>
              <a:buClr>
                <a:srgbClr val="000000"/>
              </a:buClr>
              <a:buFont typeface="Wingdings" pitchFamily="2" charset="2"/>
              <a:buChar char="v"/>
              <a:defRPr/>
            </a:pPr>
            <a:r>
              <a:rPr lang="en-US" altLang="zh-CN" sz="2400" dirty="0" smtClean="0">
                <a:solidFill>
                  <a:srgbClr val="000000"/>
                </a:solidFill>
              </a:rPr>
              <a:t> </a:t>
            </a:r>
            <a:r>
              <a:rPr lang="zh-CN" altLang="zh-CN" sz="2400" b="1" dirty="0" smtClean="0">
                <a:solidFill>
                  <a:srgbClr val="000000"/>
                </a:solidFill>
              </a:rPr>
              <a:t>两</a:t>
            </a:r>
            <a:r>
              <a:rPr lang="zh-CN" altLang="zh-CN" sz="2400" b="1" dirty="0">
                <a:solidFill>
                  <a:srgbClr val="000000"/>
                </a:solidFill>
              </a:rPr>
              <a:t>基金分离定理的证明</a:t>
            </a:r>
            <a:endParaRPr lang="zh-CN" altLang="en-US" sz="2400" b="1" dirty="0">
              <a:solidFill>
                <a:srgbClr val="000000"/>
              </a:solidFill>
              <a:latin typeface="华文中宋"/>
              <a:ea typeface="华文中宋"/>
            </a:endParaRPr>
          </a:p>
        </p:txBody>
      </p:sp>
      <p:sp>
        <p:nvSpPr>
          <p:cNvPr id="2"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5" name="Rectangle 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7" name="Rectangle 8"/>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9" name="Rectangle 10"/>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11" name="Rectangle 1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28" name="Rectangle 1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30" name="Rectangle 18"/>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107520" name="Rectangle 20"/>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3"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8" name="Rectangle 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12" name="Rectangle 11"/>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6"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13"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15" name="Rectangle 10"/>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17" name="Rectangle 1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21" name="Rectangle 18"/>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24" name="Rectangle 27"/>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26" name="Rectangle 29"/>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29" name="Rectangle 31"/>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107521" name="Rectangle 43"/>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107524" name="Rectangle 45"/>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107533" name="Rectangle 65"/>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107535" name="Rectangle 67"/>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107537" name="Rectangle 69"/>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107539" name="Rectangle 89"/>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107541" name="Rectangle 110"/>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107543"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107544" name="对象 107543"/>
          <p:cNvGraphicFramePr>
            <a:graphicFrameLocks noChangeAspect="1"/>
          </p:cNvGraphicFramePr>
          <p:nvPr>
            <p:extLst>
              <p:ext uri="{D42A27DB-BD31-4B8C-83A1-F6EECF244321}">
                <p14:modId xmlns:p14="http://schemas.microsoft.com/office/powerpoint/2010/main" val="1736746952"/>
              </p:ext>
            </p:extLst>
          </p:nvPr>
        </p:nvGraphicFramePr>
        <p:xfrm>
          <a:off x="1494718" y="2140723"/>
          <a:ext cx="2344563" cy="629029"/>
        </p:xfrm>
        <a:graphic>
          <a:graphicData uri="http://schemas.openxmlformats.org/presentationml/2006/ole">
            <mc:AlternateContent xmlns:mc="http://schemas.openxmlformats.org/markup-compatibility/2006">
              <mc:Choice xmlns:v="urn:schemas-microsoft-com:vml" Requires="v">
                <p:oleObj spid="_x0000_s33013" name="公式" r:id="rId3" imgW="1626306" imgH="457399" progId="Equation.3">
                  <p:embed/>
                </p:oleObj>
              </mc:Choice>
              <mc:Fallback>
                <p:oleObj name="公式" r:id="rId3" imgW="1626306" imgH="457399" progId="Equation.3">
                  <p:embed/>
                  <p:pic>
                    <p:nvPicPr>
                      <p:cNvPr id="0" name="Object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494718" y="2140723"/>
                        <a:ext cx="2344563" cy="629029"/>
                      </a:xfrm>
                      <a:prstGeom prst="rect">
                        <a:avLst/>
                      </a:prstGeom>
                      <a:noFill/>
                    </p:spPr>
                  </p:pic>
                </p:oleObj>
              </mc:Fallback>
            </mc:AlternateContent>
          </a:graphicData>
        </a:graphic>
      </p:graphicFrame>
      <p:sp>
        <p:nvSpPr>
          <p:cNvPr id="107545"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107546" name="对象 107545"/>
          <p:cNvGraphicFramePr>
            <a:graphicFrameLocks noChangeAspect="1"/>
          </p:cNvGraphicFramePr>
          <p:nvPr>
            <p:extLst>
              <p:ext uri="{D42A27DB-BD31-4B8C-83A1-F6EECF244321}">
                <p14:modId xmlns:p14="http://schemas.microsoft.com/office/powerpoint/2010/main" val="937206110"/>
              </p:ext>
            </p:extLst>
          </p:nvPr>
        </p:nvGraphicFramePr>
        <p:xfrm>
          <a:off x="4126830" y="2078725"/>
          <a:ext cx="1885330" cy="723967"/>
        </p:xfrm>
        <a:graphic>
          <a:graphicData uri="http://schemas.openxmlformats.org/presentationml/2006/ole">
            <mc:AlternateContent xmlns:mc="http://schemas.openxmlformats.org/markup-compatibility/2006">
              <mc:Choice xmlns:v="urn:schemas-microsoft-com:vml" Requires="v">
                <p:oleObj spid="_x0000_s33014" name="公式" r:id="rId5" imgW="1257846" imgH="508221" progId="Equation.3">
                  <p:embed/>
                </p:oleObj>
              </mc:Choice>
              <mc:Fallback>
                <p:oleObj name="公式" r:id="rId5" imgW="1257846" imgH="508221" progId="Equation.3">
                  <p:embed/>
                  <p:pic>
                    <p:nvPicPr>
                      <p:cNvPr id="0" name="Object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126830" y="2078725"/>
                        <a:ext cx="1885330" cy="723967"/>
                      </a:xfrm>
                      <a:prstGeom prst="rect">
                        <a:avLst/>
                      </a:prstGeom>
                      <a:noFill/>
                    </p:spPr>
                  </p:pic>
                </p:oleObj>
              </mc:Fallback>
            </mc:AlternateContent>
          </a:graphicData>
        </a:graphic>
      </p:graphicFrame>
      <p:sp>
        <p:nvSpPr>
          <p:cNvPr id="107547" name="Rectangle 8"/>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107548" name="对象 107547"/>
          <p:cNvGraphicFramePr>
            <a:graphicFrameLocks noChangeAspect="1"/>
          </p:cNvGraphicFramePr>
          <p:nvPr>
            <p:extLst>
              <p:ext uri="{D42A27DB-BD31-4B8C-83A1-F6EECF244321}">
                <p14:modId xmlns:p14="http://schemas.microsoft.com/office/powerpoint/2010/main" val="2627130922"/>
              </p:ext>
            </p:extLst>
          </p:nvPr>
        </p:nvGraphicFramePr>
        <p:xfrm>
          <a:off x="1637163" y="2684528"/>
          <a:ext cx="1213178" cy="393001"/>
        </p:xfrm>
        <a:graphic>
          <a:graphicData uri="http://schemas.openxmlformats.org/presentationml/2006/ole">
            <mc:AlternateContent xmlns:mc="http://schemas.openxmlformats.org/markup-compatibility/2006">
              <mc:Choice xmlns:v="urn:schemas-microsoft-com:vml" Requires="v">
                <p:oleObj spid="_x0000_s33015" name="公式" r:id="rId7" imgW="634725" imgH="215806" progId="Equation.3">
                  <p:embed/>
                </p:oleObj>
              </mc:Choice>
              <mc:Fallback>
                <p:oleObj name="公式" r:id="rId7" imgW="634725" imgH="215806" progId="Equation.3">
                  <p:embed/>
                  <p:pic>
                    <p:nvPicPr>
                      <p:cNvPr id="0" name="Object 7"/>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637163" y="2684528"/>
                        <a:ext cx="1213178" cy="393001"/>
                      </a:xfrm>
                      <a:prstGeom prst="rect">
                        <a:avLst/>
                      </a:prstGeom>
                      <a:noFill/>
                    </p:spPr>
                  </p:pic>
                </p:oleObj>
              </mc:Fallback>
            </mc:AlternateContent>
          </a:graphicData>
        </a:graphic>
      </p:graphicFrame>
      <p:sp>
        <p:nvSpPr>
          <p:cNvPr id="107549" name="Rectangle 10"/>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107550" name="对象 107549"/>
          <p:cNvGraphicFramePr>
            <a:graphicFrameLocks noChangeAspect="1"/>
          </p:cNvGraphicFramePr>
          <p:nvPr>
            <p:extLst>
              <p:ext uri="{D42A27DB-BD31-4B8C-83A1-F6EECF244321}">
                <p14:modId xmlns:p14="http://schemas.microsoft.com/office/powerpoint/2010/main" val="917347477"/>
              </p:ext>
            </p:extLst>
          </p:nvPr>
        </p:nvGraphicFramePr>
        <p:xfrm>
          <a:off x="996287" y="3077529"/>
          <a:ext cx="2307818" cy="783519"/>
        </p:xfrm>
        <a:graphic>
          <a:graphicData uri="http://schemas.openxmlformats.org/presentationml/2006/ole">
            <mc:AlternateContent xmlns:mc="http://schemas.openxmlformats.org/markup-compatibility/2006">
              <mc:Choice xmlns:v="urn:schemas-microsoft-com:vml" Requires="v">
                <p:oleObj spid="_x0000_s33016" name="公式" r:id="rId9" imgW="1511300" imgH="482600" progId="Equation.3">
                  <p:embed/>
                </p:oleObj>
              </mc:Choice>
              <mc:Fallback>
                <p:oleObj name="公式" r:id="rId9" imgW="1511300" imgH="482600" progId="Equation.3">
                  <p:embed/>
                  <p:pic>
                    <p:nvPicPr>
                      <p:cNvPr id="0" name="Object 9"/>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996287" y="3077529"/>
                        <a:ext cx="2307818" cy="783519"/>
                      </a:xfrm>
                      <a:prstGeom prst="rect">
                        <a:avLst/>
                      </a:prstGeom>
                      <a:noFill/>
                    </p:spPr>
                  </p:pic>
                </p:oleObj>
              </mc:Fallback>
            </mc:AlternateContent>
          </a:graphicData>
        </a:graphic>
      </p:graphicFrame>
      <p:sp>
        <p:nvSpPr>
          <p:cNvPr id="107551" name="Rectangle 1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22528" name="对象 22527"/>
          <p:cNvGraphicFramePr>
            <a:graphicFrameLocks noChangeAspect="1"/>
          </p:cNvGraphicFramePr>
          <p:nvPr>
            <p:extLst>
              <p:ext uri="{D42A27DB-BD31-4B8C-83A1-F6EECF244321}">
                <p14:modId xmlns:p14="http://schemas.microsoft.com/office/powerpoint/2010/main" val="1081185246"/>
              </p:ext>
            </p:extLst>
          </p:nvPr>
        </p:nvGraphicFramePr>
        <p:xfrm>
          <a:off x="3505200" y="3077530"/>
          <a:ext cx="1561853" cy="802420"/>
        </p:xfrm>
        <a:graphic>
          <a:graphicData uri="http://schemas.openxmlformats.org/presentationml/2006/ole">
            <mc:AlternateContent xmlns:mc="http://schemas.openxmlformats.org/markup-compatibility/2006">
              <mc:Choice xmlns:v="urn:schemas-microsoft-com:vml" Requires="v">
                <p:oleObj spid="_x0000_s33017" name="公式" r:id="rId11" imgW="1016000" imgH="482600" progId="Equation.3">
                  <p:embed/>
                </p:oleObj>
              </mc:Choice>
              <mc:Fallback>
                <p:oleObj name="公式" r:id="rId11" imgW="1016000" imgH="482600" progId="Equation.3">
                  <p:embed/>
                  <p:pic>
                    <p:nvPicPr>
                      <p:cNvPr id="0" name="Object 11"/>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3505200" y="3077530"/>
                        <a:ext cx="1561853" cy="802420"/>
                      </a:xfrm>
                      <a:prstGeom prst="rect">
                        <a:avLst/>
                      </a:prstGeom>
                      <a:noFill/>
                    </p:spPr>
                  </p:pic>
                </p:oleObj>
              </mc:Fallback>
            </mc:AlternateContent>
          </a:graphicData>
        </a:graphic>
      </p:graphicFrame>
      <p:sp>
        <p:nvSpPr>
          <p:cNvPr id="22529" name="Rectangle 19"/>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22530" name="对象 22529"/>
          <p:cNvGraphicFramePr>
            <a:graphicFrameLocks noChangeAspect="1"/>
          </p:cNvGraphicFramePr>
          <p:nvPr>
            <p:extLst>
              <p:ext uri="{D42A27DB-BD31-4B8C-83A1-F6EECF244321}">
                <p14:modId xmlns:p14="http://schemas.microsoft.com/office/powerpoint/2010/main" val="3061152613"/>
              </p:ext>
            </p:extLst>
          </p:nvPr>
        </p:nvGraphicFramePr>
        <p:xfrm>
          <a:off x="2699369" y="3933056"/>
          <a:ext cx="299604" cy="312631"/>
        </p:xfrm>
        <a:graphic>
          <a:graphicData uri="http://schemas.openxmlformats.org/presentationml/2006/ole">
            <mc:AlternateContent xmlns:mc="http://schemas.openxmlformats.org/markup-compatibility/2006">
              <mc:Choice xmlns:v="urn:schemas-microsoft-com:vml" Requires="v">
                <p:oleObj spid="_x0000_s33018" name="公式" r:id="rId13" imgW="190583" imgH="215994" progId="Equation.3">
                  <p:embed/>
                </p:oleObj>
              </mc:Choice>
              <mc:Fallback>
                <p:oleObj name="公式" r:id="rId13" imgW="190583" imgH="215994" progId="Equation.3">
                  <p:embed/>
                  <p:pic>
                    <p:nvPicPr>
                      <p:cNvPr id="0" name="Object 18"/>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2699369" y="3933056"/>
                        <a:ext cx="299604" cy="312631"/>
                      </a:xfrm>
                      <a:prstGeom prst="rect">
                        <a:avLst/>
                      </a:prstGeom>
                      <a:noFill/>
                    </p:spPr>
                  </p:pic>
                </p:oleObj>
              </mc:Fallback>
            </mc:AlternateContent>
          </a:graphicData>
        </a:graphic>
      </p:graphicFrame>
      <p:sp>
        <p:nvSpPr>
          <p:cNvPr id="22531" name="Rectangle 21"/>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22532" name="对象 22531"/>
          <p:cNvGraphicFramePr>
            <a:graphicFrameLocks noChangeAspect="1"/>
          </p:cNvGraphicFramePr>
          <p:nvPr>
            <p:extLst>
              <p:ext uri="{D42A27DB-BD31-4B8C-83A1-F6EECF244321}">
                <p14:modId xmlns:p14="http://schemas.microsoft.com/office/powerpoint/2010/main" val="283503362"/>
              </p:ext>
            </p:extLst>
          </p:nvPr>
        </p:nvGraphicFramePr>
        <p:xfrm>
          <a:off x="3361184" y="3933056"/>
          <a:ext cx="288032" cy="288032"/>
        </p:xfrm>
        <a:graphic>
          <a:graphicData uri="http://schemas.openxmlformats.org/presentationml/2006/ole">
            <mc:AlternateContent xmlns:mc="http://schemas.openxmlformats.org/markup-compatibility/2006">
              <mc:Choice xmlns:v="urn:schemas-microsoft-com:vml" Requires="v">
                <p:oleObj spid="_x0000_s33019" name="公式" r:id="rId15" imgW="203200" imgH="215900" progId="Equation.3">
                  <p:embed/>
                </p:oleObj>
              </mc:Choice>
              <mc:Fallback>
                <p:oleObj name="公式" r:id="rId15" imgW="203200" imgH="215900" progId="Equation.3">
                  <p:embed/>
                  <p:pic>
                    <p:nvPicPr>
                      <p:cNvPr id="0" name="Object 20"/>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3361184" y="3933056"/>
                        <a:ext cx="288032" cy="288032"/>
                      </a:xfrm>
                      <a:prstGeom prst="rect">
                        <a:avLst/>
                      </a:prstGeom>
                      <a:noFill/>
                    </p:spPr>
                  </p:pic>
                </p:oleObj>
              </mc:Fallback>
            </mc:AlternateContent>
          </a:graphicData>
        </a:graphic>
      </p:graphicFrame>
      <p:sp>
        <p:nvSpPr>
          <p:cNvPr id="22533" name="Rectangle 23"/>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22534" name="对象 22533"/>
          <p:cNvGraphicFramePr>
            <a:graphicFrameLocks noChangeAspect="1"/>
          </p:cNvGraphicFramePr>
          <p:nvPr>
            <p:extLst>
              <p:ext uri="{D42A27DB-BD31-4B8C-83A1-F6EECF244321}">
                <p14:modId xmlns:p14="http://schemas.microsoft.com/office/powerpoint/2010/main" val="1424158225"/>
              </p:ext>
            </p:extLst>
          </p:nvPr>
        </p:nvGraphicFramePr>
        <p:xfrm>
          <a:off x="5436096" y="3912145"/>
          <a:ext cx="1045294" cy="396490"/>
        </p:xfrm>
        <a:graphic>
          <a:graphicData uri="http://schemas.openxmlformats.org/presentationml/2006/ole">
            <mc:AlternateContent xmlns:mc="http://schemas.openxmlformats.org/markup-compatibility/2006">
              <mc:Choice xmlns:v="urn:schemas-microsoft-com:vml" Requires="v">
                <p:oleObj spid="_x0000_s33020" name="公式" r:id="rId17" imgW="584454" imgH="241405" progId="Equation.3">
                  <p:embed/>
                </p:oleObj>
              </mc:Choice>
              <mc:Fallback>
                <p:oleObj name="公式" r:id="rId17" imgW="584454" imgH="241405" progId="Equation.3">
                  <p:embed/>
                  <p:pic>
                    <p:nvPicPr>
                      <p:cNvPr id="0" name="Object 22"/>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5436096" y="3912145"/>
                        <a:ext cx="1045294" cy="396490"/>
                      </a:xfrm>
                      <a:prstGeom prst="rect">
                        <a:avLst/>
                      </a:prstGeom>
                      <a:noFill/>
                    </p:spPr>
                  </p:pic>
                </p:oleObj>
              </mc:Fallback>
            </mc:AlternateContent>
          </a:graphicData>
        </a:graphic>
      </p:graphicFrame>
      <p:sp>
        <p:nvSpPr>
          <p:cNvPr id="22535" name="Rectangle 25"/>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22536" name="对象 22535"/>
          <p:cNvGraphicFramePr>
            <a:graphicFrameLocks noChangeAspect="1"/>
          </p:cNvGraphicFramePr>
          <p:nvPr>
            <p:extLst>
              <p:ext uri="{D42A27DB-BD31-4B8C-83A1-F6EECF244321}">
                <p14:modId xmlns:p14="http://schemas.microsoft.com/office/powerpoint/2010/main" val="915537192"/>
              </p:ext>
            </p:extLst>
          </p:nvPr>
        </p:nvGraphicFramePr>
        <p:xfrm>
          <a:off x="3217168" y="4184601"/>
          <a:ext cx="288032" cy="384043"/>
        </p:xfrm>
        <a:graphic>
          <a:graphicData uri="http://schemas.openxmlformats.org/presentationml/2006/ole">
            <mc:AlternateContent xmlns:mc="http://schemas.openxmlformats.org/markup-compatibility/2006">
              <mc:Choice xmlns:v="urn:schemas-microsoft-com:vml" Requires="v">
                <p:oleObj spid="_x0000_s33021" name="公式" r:id="rId19" imgW="152466" imgH="215994" progId="Equation.3">
                  <p:embed/>
                </p:oleObj>
              </mc:Choice>
              <mc:Fallback>
                <p:oleObj name="公式" r:id="rId19" imgW="152466" imgH="215994" progId="Equation.3">
                  <p:embed/>
                  <p:pic>
                    <p:nvPicPr>
                      <p:cNvPr id="0" name="Object 24"/>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3217168" y="4184601"/>
                        <a:ext cx="288032" cy="384043"/>
                      </a:xfrm>
                      <a:prstGeom prst="rect">
                        <a:avLst/>
                      </a:prstGeom>
                      <a:noFill/>
                    </p:spPr>
                  </p:pic>
                </p:oleObj>
              </mc:Fallback>
            </mc:AlternateContent>
          </a:graphicData>
        </a:graphic>
      </p:graphicFrame>
      <p:sp>
        <p:nvSpPr>
          <p:cNvPr id="22537" name="Rectangle 27"/>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22538" name="对象 22537"/>
          <p:cNvGraphicFramePr>
            <a:graphicFrameLocks noChangeAspect="1"/>
          </p:cNvGraphicFramePr>
          <p:nvPr>
            <p:extLst>
              <p:ext uri="{D42A27DB-BD31-4B8C-83A1-F6EECF244321}">
                <p14:modId xmlns:p14="http://schemas.microsoft.com/office/powerpoint/2010/main" val="1086673575"/>
              </p:ext>
            </p:extLst>
          </p:nvPr>
        </p:nvGraphicFramePr>
        <p:xfrm>
          <a:off x="5471892" y="4194749"/>
          <a:ext cx="333816" cy="421662"/>
        </p:xfrm>
        <a:graphic>
          <a:graphicData uri="http://schemas.openxmlformats.org/presentationml/2006/ole">
            <mc:AlternateContent xmlns:mc="http://schemas.openxmlformats.org/markup-compatibility/2006">
              <mc:Choice xmlns:v="urn:schemas-microsoft-com:vml" Requires="v">
                <p:oleObj spid="_x0000_s33022" name="公式" r:id="rId21" imgW="165172" imgH="215994" progId="Equation.3">
                  <p:embed/>
                </p:oleObj>
              </mc:Choice>
              <mc:Fallback>
                <p:oleObj name="公式" r:id="rId21" imgW="165172" imgH="215994" progId="Equation.3">
                  <p:embed/>
                  <p:pic>
                    <p:nvPicPr>
                      <p:cNvPr id="0" name="Object 26"/>
                      <p:cNvPicPr>
                        <a:picLocks noChangeAspect="1" noChangeArrowheads="1"/>
                      </p:cNvPicPr>
                      <p:nvPr/>
                    </p:nvPicPr>
                    <p:blipFill>
                      <a:blip r:embed="rId22">
                        <a:extLst>
                          <a:ext uri="{28A0092B-C50C-407E-A947-70E740481C1C}">
                            <a14:useLocalDpi xmlns:a14="http://schemas.microsoft.com/office/drawing/2010/main" val="0"/>
                          </a:ext>
                        </a:extLst>
                      </a:blip>
                      <a:srcRect/>
                      <a:stretch>
                        <a:fillRect/>
                      </a:stretch>
                    </p:blipFill>
                    <p:spPr bwMode="auto">
                      <a:xfrm>
                        <a:off x="5471892" y="4194749"/>
                        <a:ext cx="333816" cy="421662"/>
                      </a:xfrm>
                      <a:prstGeom prst="rect">
                        <a:avLst/>
                      </a:prstGeom>
                      <a:noFill/>
                    </p:spPr>
                  </p:pic>
                </p:oleObj>
              </mc:Fallback>
            </mc:AlternateContent>
          </a:graphicData>
        </a:graphic>
      </p:graphicFrame>
      <p:sp>
        <p:nvSpPr>
          <p:cNvPr id="22539" name="Rectangle 39"/>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22540" name="对象 22539"/>
          <p:cNvGraphicFramePr>
            <a:graphicFrameLocks noChangeAspect="1"/>
          </p:cNvGraphicFramePr>
          <p:nvPr>
            <p:extLst>
              <p:ext uri="{D42A27DB-BD31-4B8C-83A1-F6EECF244321}">
                <p14:modId xmlns:p14="http://schemas.microsoft.com/office/powerpoint/2010/main" val="2916347990"/>
              </p:ext>
            </p:extLst>
          </p:nvPr>
        </p:nvGraphicFramePr>
        <p:xfrm>
          <a:off x="6478885" y="4263202"/>
          <a:ext cx="2665115" cy="353209"/>
        </p:xfrm>
        <a:graphic>
          <a:graphicData uri="http://schemas.openxmlformats.org/presentationml/2006/ole">
            <mc:AlternateContent xmlns:mc="http://schemas.openxmlformats.org/markup-compatibility/2006">
              <mc:Choice xmlns:v="urn:schemas-microsoft-com:vml" Requires="v">
                <p:oleObj spid="_x0000_s33023" name="公式" r:id="rId23" imgW="1626306" imgH="228699" progId="Equation.3">
                  <p:embed/>
                </p:oleObj>
              </mc:Choice>
              <mc:Fallback>
                <p:oleObj name="公式" r:id="rId23" imgW="1626306" imgH="228699" progId="Equation.3">
                  <p:embed/>
                  <p:pic>
                    <p:nvPicPr>
                      <p:cNvPr id="0" name="Object 38"/>
                      <p:cNvPicPr>
                        <a:picLocks noChangeAspect="1" noChangeArrowheads="1"/>
                      </p:cNvPicPr>
                      <p:nvPr/>
                    </p:nvPicPr>
                    <p:blipFill>
                      <a:blip r:embed="rId24">
                        <a:extLst>
                          <a:ext uri="{28A0092B-C50C-407E-A947-70E740481C1C}">
                            <a14:useLocalDpi xmlns:a14="http://schemas.microsoft.com/office/drawing/2010/main" val="0"/>
                          </a:ext>
                        </a:extLst>
                      </a:blip>
                      <a:srcRect/>
                      <a:stretch>
                        <a:fillRect/>
                      </a:stretch>
                    </p:blipFill>
                    <p:spPr bwMode="auto">
                      <a:xfrm>
                        <a:off x="6478885" y="4263202"/>
                        <a:ext cx="2665115" cy="353209"/>
                      </a:xfrm>
                      <a:prstGeom prst="rect">
                        <a:avLst/>
                      </a:prstGeom>
                      <a:noFill/>
                    </p:spPr>
                  </p:pic>
                </p:oleObj>
              </mc:Fallback>
            </mc:AlternateContent>
          </a:graphicData>
        </a:graphic>
      </p:graphicFrame>
      <p:sp>
        <p:nvSpPr>
          <p:cNvPr id="22541" name="Rectangle 41"/>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22542" name="对象 22541"/>
          <p:cNvGraphicFramePr>
            <a:graphicFrameLocks noChangeAspect="1"/>
          </p:cNvGraphicFramePr>
          <p:nvPr>
            <p:extLst>
              <p:ext uri="{D42A27DB-BD31-4B8C-83A1-F6EECF244321}">
                <p14:modId xmlns:p14="http://schemas.microsoft.com/office/powerpoint/2010/main" val="1847907814"/>
              </p:ext>
            </p:extLst>
          </p:nvPr>
        </p:nvGraphicFramePr>
        <p:xfrm>
          <a:off x="3059832" y="4509120"/>
          <a:ext cx="297053" cy="382563"/>
        </p:xfrm>
        <a:graphic>
          <a:graphicData uri="http://schemas.openxmlformats.org/presentationml/2006/ole">
            <mc:AlternateContent xmlns:mc="http://schemas.openxmlformats.org/markup-compatibility/2006">
              <mc:Choice xmlns:v="urn:schemas-microsoft-com:vml" Requires="v">
                <p:oleObj spid="_x0000_s33024" name="公式" r:id="rId25" imgW="203288" imgH="228699" progId="Equation.3">
                  <p:embed/>
                </p:oleObj>
              </mc:Choice>
              <mc:Fallback>
                <p:oleObj name="公式" r:id="rId25" imgW="203288" imgH="228699" progId="Equation.3">
                  <p:embed/>
                  <p:pic>
                    <p:nvPicPr>
                      <p:cNvPr id="0" name="Object 40"/>
                      <p:cNvPicPr>
                        <a:picLocks noChangeAspect="1" noChangeArrowheads="1"/>
                      </p:cNvPicPr>
                      <p:nvPr/>
                    </p:nvPicPr>
                    <p:blipFill>
                      <a:blip r:embed="rId26">
                        <a:extLst>
                          <a:ext uri="{28A0092B-C50C-407E-A947-70E740481C1C}">
                            <a14:useLocalDpi xmlns:a14="http://schemas.microsoft.com/office/drawing/2010/main" val="0"/>
                          </a:ext>
                        </a:extLst>
                      </a:blip>
                      <a:srcRect/>
                      <a:stretch>
                        <a:fillRect/>
                      </a:stretch>
                    </p:blipFill>
                    <p:spPr bwMode="auto">
                      <a:xfrm>
                        <a:off x="3059832" y="4509120"/>
                        <a:ext cx="297053" cy="382563"/>
                      </a:xfrm>
                      <a:prstGeom prst="rect">
                        <a:avLst/>
                      </a:prstGeom>
                      <a:noFill/>
                    </p:spPr>
                  </p:pic>
                </p:oleObj>
              </mc:Fallback>
            </mc:AlternateContent>
          </a:graphicData>
        </a:graphic>
      </p:graphicFrame>
      <p:sp>
        <p:nvSpPr>
          <p:cNvPr id="22544" name="Rectangle 43"/>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22545" name="对象 22544"/>
          <p:cNvGraphicFramePr>
            <a:graphicFrameLocks noChangeAspect="1"/>
          </p:cNvGraphicFramePr>
          <p:nvPr>
            <p:extLst>
              <p:ext uri="{D42A27DB-BD31-4B8C-83A1-F6EECF244321}">
                <p14:modId xmlns:p14="http://schemas.microsoft.com/office/powerpoint/2010/main" val="2566643038"/>
              </p:ext>
            </p:extLst>
          </p:nvPr>
        </p:nvGraphicFramePr>
        <p:xfrm>
          <a:off x="3941284" y="4509120"/>
          <a:ext cx="340519" cy="340519"/>
        </p:xfrm>
        <a:graphic>
          <a:graphicData uri="http://schemas.openxmlformats.org/presentationml/2006/ole">
            <mc:AlternateContent xmlns:mc="http://schemas.openxmlformats.org/markup-compatibility/2006">
              <mc:Choice xmlns:v="urn:schemas-microsoft-com:vml" Requires="v">
                <p:oleObj spid="_x0000_s33025" name="公式" r:id="rId27" imgW="203200" imgH="215900" progId="Equation.3">
                  <p:embed/>
                </p:oleObj>
              </mc:Choice>
              <mc:Fallback>
                <p:oleObj name="公式" r:id="rId27" imgW="203200" imgH="215900" progId="Equation.3">
                  <p:embed/>
                  <p:pic>
                    <p:nvPicPr>
                      <p:cNvPr id="0" name="Object 42"/>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3941284" y="4509120"/>
                        <a:ext cx="340519" cy="340519"/>
                      </a:xfrm>
                      <a:prstGeom prst="rect">
                        <a:avLst/>
                      </a:prstGeom>
                      <a:noFill/>
                    </p:spPr>
                  </p:pic>
                </p:oleObj>
              </mc:Fallback>
            </mc:AlternateContent>
          </a:graphicData>
        </a:graphic>
      </p:graphicFrame>
      <p:sp>
        <p:nvSpPr>
          <p:cNvPr id="22546" name="Rectangle 45"/>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22547" name="对象 22546"/>
          <p:cNvGraphicFramePr>
            <a:graphicFrameLocks noChangeAspect="1"/>
          </p:cNvGraphicFramePr>
          <p:nvPr>
            <p:extLst>
              <p:ext uri="{D42A27DB-BD31-4B8C-83A1-F6EECF244321}">
                <p14:modId xmlns:p14="http://schemas.microsoft.com/office/powerpoint/2010/main" val="1480300807"/>
              </p:ext>
            </p:extLst>
          </p:nvPr>
        </p:nvGraphicFramePr>
        <p:xfrm>
          <a:off x="4748981" y="4509120"/>
          <a:ext cx="555248" cy="360040"/>
        </p:xfrm>
        <a:graphic>
          <a:graphicData uri="http://schemas.openxmlformats.org/presentationml/2006/ole">
            <mc:AlternateContent xmlns:mc="http://schemas.openxmlformats.org/markup-compatibility/2006">
              <mc:Choice xmlns:v="urn:schemas-microsoft-com:vml" Requires="v">
                <p:oleObj spid="_x0000_s33026" name="公式" r:id="rId28" imgW="393529" imgH="215806" progId="Equation.3">
                  <p:embed/>
                </p:oleObj>
              </mc:Choice>
              <mc:Fallback>
                <p:oleObj name="公式" r:id="rId28" imgW="393529" imgH="215806" progId="Equation.3">
                  <p:embed/>
                  <p:pic>
                    <p:nvPicPr>
                      <p:cNvPr id="0" name="Object 44"/>
                      <p:cNvPicPr>
                        <a:picLocks noChangeAspect="1" noChangeArrowheads="1"/>
                      </p:cNvPicPr>
                      <p:nvPr/>
                    </p:nvPicPr>
                    <p:blipFill>
                      <a:blip r:embed="rId29">
                        <a:extLst>
                          <a:ext uri="{28A0092B-C50C-407E-A947-70E740481C1C}">
                            <a14:useLocalDpi xmlns:a14="http://schemas.microsoft.com/office/drawing/2010/main" val="0"/>
                          </a:ext>
                        </a:extLst>
                      </a:blip>
                      <a:srcRect/>
                      <a:stretch>
                        <a:fillRect/>
                      </a:stretch>
                    </p:blipFill>
                    <p:spPr bwMode="auto">
                      <a:xfrm>
                        <a:off x="4748981" y="4509120"/>
                        <a:ext cx="555248" cy="360040"/>
                      </a:xfrm>
                      <a:prstGeom prst="rect">
                        <a:avLst/>
                      </a:prstGeom>
                      <a:noFill/>
                    </p:spPr>
                  </p:pic>
                </p:oleObj>
              </mc:Fallback>
            </mc:AlternateContent>
          </a:graphicData>
        </a:graphic>
      </p:graphicFrame>
      <p:sp>
        <p:nvSpPr>
          <p:cNvPr id="22548" name="Rectangle 47"/>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22549" name="对象 22548"/>
          <p:cNvGraphicFramePr>
            <a:graphicFrameLocks noChangeAspect="1"/>
          </p:cNvGraphicFramePr>
          <p:nvPr>
            <p:extLst>
              <p:ext uri="{D42A27DB-BD31-4B8C-83A1-F6EECF244321}">
                <p14:modId xmlns:p14="http://schemas.microsoft.com/office/powerpoint/2010/main" val="1345405089"/>
              </p:ext>
            </p:extLst>
          </p:nvPr>
        </p:nvGraphicFramePr>
        <p:xfrm>
          <a:off x="5562600" y="4509120"/>
          <a:ext cx="625736" cy="384876"/>
        </p:xfrm>
        <a:graphic>
          <a:graphicData uri="http://schemas.openxmlformats.org/presentationml/2006/ole">
            <mc:AlternateContent xmlns:mc="http://schemas.openxmlformats.org/markup-compatibility/2006">
              <mc:Choice xmlns:v="urn:schemas-microsoft-com:vml" Requires="v">
                <p:oleObj spid="_x0000_s33027" name="公式" r:id="rId30" imgW="393529" imgH="215806" progId="Equation.3">
                  <p:embed/>
                </p:oleObj>
              </mc:Choice>
              <mc:Fallback>
                <p:oleObj name="公式" r:id="rId30" imgW="393529" imgH="215806" progId="Equation.3">
                  <p:embed/>
                  <p:pic>
                    <p:nvPicPr>
                      <p:cNvPr id="0" name="Object 46"/>
                      <p:cNvPicPr>
                        <a:picLocks noChangeAspect="1" noChangeArrowheads="1"/>
                      </p:cNvPicPr>
                      <p:nvPr/>
                    </p:nvPicPr>
                    <p:blipFill>
                      <a:blip r:embed="rId31">
                        <a:extLst>
                          <a:ext uri="{28A0092B-C50C-407E-A947-70E740481C1C}">
                            <a14:useLocalDpi xmlns:a14="http://schemas.microsoft.com/office/drawing/2010/main" val="0"/>
                          </a:ext>
                        </a:extLst>
                      </a:blip>
                      <a:srcRect/>
                      <a:stretch>
                        <a:fillRect/>
                      </a:stretch>
                    </p:blipFill>
                    <p:spPr bwMode="auto">
                      <a:xfrm>
                        <a:off x="5562600" y="4509120"/>
                        <a:ext cx="625736" cy="384876"/>
                      </a:xfrm>
                      <a:prstGeom prst="rect">
                        <a:avLst/>
                      </a:prstGeom>
                      <a:noFill/>
                    </p:spPr>
                  </p:pic>
                </p:oleObj>
              </mc:Fallback>
            </mc:AlternateContent>
          </a:graphicData>
        </a:graphic>
      </p:graphicFrame>
      <p:sp>
        <p:nvSpPr>
          <p:cNvPr id="22550" name="Rectangle 49"/>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22551" name="对象 22550"/>
          <p:cNvGraphicFramePr>
            <a:graphicFrameLocks noChangeAspect="1"/>
          </p:cNvGraphicFramePr>
          <p:nvPr>
            <p:extLst>
              <p:ext uri="{D42A27DB-BD31-4B8C-83A1-F6EECF244321}">
                <p14:modId xmlns:p14="http://schemas.microsoft.com/office/powerpoint/2010/main" val="182992819"/>
              </p:ext>
            </p:extLst>
          </p:nvPr>
        </p:nvGraphicFramePr>
        <p:xfrm>
          <a:off x="6732240" y="4581128"/>
          <a:ext cx="2244042" cy="301030"/>
        </p:xfrm>
        <a:graphic>
          <a:graphicData uri="http://schemas.openxmlformats.org/presentationml/2006/ole">
            <mc:AlternateContent xmlns:mc="http://schemas.openxmlformats.org/markup-compatibility/2006">
              <mc:Choice xmlns:v="urn:schemas-microsoft-com:vml" Requires="v">
                <p:oleObj spid="_x0000_s33028" name="公式" r:id="rId32" imgW="1626306" imgH="228699" progId="Equation.3">
                  <p:embed/>
                </p:oleObj>
              </mc:Choice>
              <mc:Fallback>
                <p:oleObj name="公式" r:id="rId32" imgW="1626306" imgH="228699" progId="Equation.3">
                  <p:embed/>
                  <p:pic>
                    <p:nvPicPr>
                      <p:cNvPr id="0" name="Object 48"/>
                      <p:cNvPicPr>
                        <a:picLocks noChangeAspect="1" noChangeArrowheads="1"/>
                      </p:cNvPicPr>
                      <p:nvPr/>
                    </p:nvPicPr>
                    <p:blipFill>
                      <a:blip r:embed="rId33">
                        <a:extLst>
                          <a:ext uri="{28A0092B-C50C-407E-A947-70E740481C1C}">
                            <a14:useLocalDpi xmlns:a14="http://schemas.microsoft.com/office/drawing/2010/main" val="0"/>
                          </a:ext>
                        </a:extLst>
                      </a:blip>
                      <a:srcRect/>
                      <a:stretch>
                        <a:fillRect/>
                      </a:stretch>
                    </p:blipFill>
                    <p:spPr bwMode="auto">
                      <a:xfrm>
                        <a:off x="6732240" y="4581128"/>
                        <a:ext cx="2244042" cy="301030"/>
                      </a:xfrm>
                      <a:prstGeom prst="rect">
                        <a:avLst/>
                      </a:prstGeom>
                      <a:noFill/>
                    </p:spPr>
                  </p:pic>
                </p:oleObj>
              </mc:Fallback>
            </mc:AlternateContent>
          </a:graphicData>
        </a:graphic>
      </p:graphicFrame>
      <p:sp>
        <p:nvSpPr>
          <p:cNvPr id="22552" name="Rectangle 67"/>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22553" name="对象 22552"/>
          <p:cNvGraphicFramePr>
            <a:graphicFrameLocks noChangeAspect="1"/>
          </p:cNvGraphicFramePr>
          <p:nvPr>
            <p:extLst>
              <p:ext uri="{D42A27DB-BD31-4B8C-83A1-F6EECF244321}">
                <p14:modId xmlns:p14="http://schemas.microsoft.com/office/powerpoint/2010/main" val="2497911723"/>
              </p:ext>
            </p:extLst>
          </p:nvPr>
        </p:nvGraphicFramePr>
        <p:xfrm>
          <a:off x="2915816" y="4881921"/>
          <a:ext cx="322040" cy="350044"/>
        </p:xfrm>
        <a:graphic>
          <a:graphicData uri="http://schemas.openxmlformats.org/presentationml/2006/ole">
            <mc:AlternateContent xmlns:mc="http://schemas.openxmlformats.org/markup-compatibility/2006">
              <mc:Choice xmlns:v="urn:schemas-microsoft-com:vml" Requires="v">
                <p:oleObj spid="_x0000_s33029" name="公式" r:id="rId34" imgW="203288" imgH="228699" progId="Equation.3">
                  <p:embed/>
                </p:oleObj>
              </mc:Choice>
              <mc:Fallback>
                <p:oleObj name="公式" r:id="rId34" imgW="203288" imgH="228699" progId="Equation.3">
                  <p:embed/>
                  <p:pic>
                    <p:nvPicPr>
                      <p:cNvPr id="0" name="Object 66"/>
                      <p:cNvPicPr>
                        <a:picLocks noChangeAspect="1" noChangeArrowheads="1"/>
                      </p:cNvPicPr>
                      <p:nvPr/>
                    </p:nvPicPr>
                    <p:blipFill>
                      <a:blip r:embed="rId26">
                        <a:extLst>
                          <a:ext uri="{28A0092B-C50C-407E-A947-70E740481C1C}">
                            <a14:useLocalDpi xmlns:a14="http://schemas.microsoft.com/office/drawing/2010/main" val="0"/>
                          </a:ext>
                        </a:extLst>
                      </a:blip>
                      <a:srcRect/>
                      <a:stretch>
                        <a:fillRect/>
                      </a:stretch>
                    </p:blipFill>
                    <p:spPr bwMode="auto">
                      <a:xfrm>
                        <a:off x="2915816" y="4881921"/>
                        <a:ext cx="322040" cy="350044"/>
                      </a:xfrm>
                      <a:prstGeom prst="rect">
                        <a:avLst/>
                      </a:prstGeom>
                      <a:noFill/>
                    </p:spPr>
                  </p:pic>
                </p:oleObj>
              </mc:Fallback>
            </mc:AlternateContent>
          </a:graphicData>
        </a:graphic>
      </p:graphicFrame>
      <p:sp>
        <p:nvSpPr>
          <p:cNvPr id="22554" name="Rectangle 69"/>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22555" name="对象 22554"/>
          <p:cNvGraphicFramePr>
            <a:graphicFrameLocks noChangeAspect="1"/>
          </p:cNvGraphicFramePr>
          <p:nvPr>
            <p:extLst>
              <p:ext uri="{D42A27DB-BD31-4B8C-83A1-F6EECF244321}">
                <p14:modId xmlns:p14="http://schemas.microsoft.com/office/powerpoint/2010/main" val="3629225540"/>
              </p:ext>
            </p:extLst>
          </p:nvPr>
        </p:nvGraphicFramePr>
        <p:xfrm>
          <a:off x="4055368" y="4869160"/>
          <a:ext cx="288032" cy="300555"/>
        </p:xfrm>
        <a:graphic>
          <a:graphicData uri="http://schemas.openxmlformats.org/presentationml/2006/ole">
            <mc:AlternateContent xmlns:mc="http://schemas.openxmlformats.org/markup-compatibility/2006">
              <mc:Choice xmlns:v="urn:schemas-microsoft-com:vml" Requires="v">
                <p:oleObj spid="_x0000_s33030" name="公式" r:id="rId35" imgW="190583" imgH="215994" progId="Equation.3">
                  <p:embed/>
                </p:oleObj>
              </mc:Choice>
              <mc:Fallback>
                <p:oleObj name="公式" r:id="rId35" imgW="190583" imgH="215994" progId="Equation.3">
                  <p:embed/>
                  <p:pic>
                    <p:nvPicPr>
                      <p:cNvPr id="0" name="Object 68"/>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4055368" y="4869160"/>
                        <a:ext cx="288032" cy="300555"/>
                      </a:xfrm>
                      <a:prstGeom prst="rect">
                        <a:avLst/>
                      </a:prstGeom>
                      <a:noFill/>
                    </p:spPr>
                  </p:pic>
                </p:oleObj>
              </mc:Fallback>
            </mc:AlternateContent>
          </a:graphicData>
        </a:graphic>
      </p:graphicFrame>
      <p:sp>
        <p:nvSpPr>
          <p:cNvPr id="22556" name="Rectangle 71"/>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22557" name="对象 22556"/>
          <p:cNvGraphicFramePr>
            <a:graphicFrameLocks noChangeAspect="1"/>
          </p:cNvGraphicFramePr>
          <p:nvPr>
            <p:extLst>
              <p:ext uri="{D42A27DB-BD31-4B8C-83A1-F6EECF244321}">
                <p14:modId xmlns:p14="http://schemas.microsoft.com/office/powerpoint/2010/main" val="2127704933"/>
              </p:ext>
            </p:extLst>
          </p:nvPr>
        </p:nvGraphicFramePr>
        <p:xfrm>
          <a:off x="4611360" y="4892364"/>
          <a:ext cx="316753" cy="316753"/>
        </p:xfrm>
        <a:graphic>
          <a:graphicData uri="http://schemas.openxmlformats.org/presentationml/2006/ole">
            <mc:AlternateContent xmlns:mc="http://schemas.openxmlformats.org/markup-compatibility/2006">
              <mc:Choice xmlns:v="urn:schemas-microsoft-com:vml" Requires="v">
                <p:oleObj spid="_x0000_s33031" name="公式" r:id="rId36" imgW="203200" imgH="215900" progId="Equation.3">
                  <p:embed/>
                </p:oleObj>
              </mc:Choice>
              <mc:Fallback>
                <p:oleObj name="公式" r:id="rId36" imgW="203200" imgH="215900" progId="Equation.3">
                  <p:embed/>
                  <p:pic>
                    <p:nvPicPr>
                      <p:cNvPr id="0" name="Object 70"/>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4611360" y="4892364"/>
                        <a:ext cx="316753" cy="316753"/>
                      </a:xfrm>
                      <a:prstGeom prst="rect">
                        <a:avLst/>
                      </a:prstGeom>
                      <a:noFill/>
                    </p:spPr>
                  </p:pic>
                </p:oleObj>
              </mc:Fallback>
            </mc:AlternateContent>
          </a:graphicData>
        </a:graphic>
      </p:graphicFrame>
    </p:spTree>
    <p:extLst>
      <p:ext uri="{BB962C8B-B14F-4D97-AF65-F5344CB8AC3E}">
        <p14:creationId xmlns:p14="http://schemas.microsoft.com/office/powerpoint/2010/main" val="3746133859"/>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Rectangle 2" descr="10%"/>
          <p:cNvSpPr>
            <a:spLocks noGrp="1" noChangeArrowheads="1"/>
          </p:cNvSpPr>
          <p:nvPr>
            <p:ph type="title"/>
          </p:nvPr>
        </p:nvSpPr>
        <p:spPr>
          <a:xfrm>
            <a:off x="775618" y="939867"/>
            <a:ext cx="7645742" cy="609600"/>
          </a:xfrm>
        </p:spPr>
        <p:txBody>
          <a:bodyPr/>
          <a:lstStyle/>
          <a:p>
            <a:pPr>
              <a:defRPr/>
            </a:pPr>
            <a:r>
              <a:rPr lang="zh-CN" altLang="zh-CN" sz="2800" b="0" dirty="0" smtClean="0"/>
              <a:t>第</a:t>
            </a:r>
            <a:r>
              <a:rPr lang="zh-CN" altLang="en-US" sz="2800" b="0" dirty="0" smtClean="0"/>
              <a:t>三</a:t>
            </a:r>
            <a:r>
              <a:rPr lang="zh-CN" altLang="zh-CN" sz="2800" b="0" dirty="0" smtClean="0"/>
              <a:t>节</a:t>
            </a:r>
            <a:r>
              <a:rPr lang="zh-CN" altLang="zh-CN" sz="2800" b="0" dirty="0">
                <a:effectLst>
                  <a:outerShdw blurRad="38100" dist="38100" dir="2700000" algn="tl">
                    <a:srgbClr val="000000">
                      <a:alpha val="43137"/>
                    </a:srgbClr>
                  </a:outerShdw>
                </a:effectLst>
              </a:rPr>
              <a:t>投资组合模型的解与两基金分离定理</a:t>
            </a:r>
            <a:endParaRPr lang="zh-CN" altLang="zh-CN" sz="2800" b="0" dirty="0">
              <a:effectLst>
                <a:outerShdw blurRad="38100" dist="38100" dir="2700000" algn="tl">
                  <a:srgbClr val="000000">
                    <a:alpha val="43137"/>
                  </a:srgbClr>
                </a:outerShdw>
              </a:effectLst>
              <a:latin typeface="+mj-ea"/>
            </a:endParaRPr>
          </a:p>
        </p:txBody>
      </p:sp>
      <p:sp>
        <p:nvSpPr>
          <p:cNvPr id="22543" name="Text Box 16"/>
          <p:cNvSpPr txBox="1">
            <a:spLocks noChangeArrowheads="1"/>
          </p:cNvSpPr>
          <p:nvPr/>
        </p:nvSpPr>
        <p:spPr bwMode="auto">
          <a:xfrm>
            <a:off x="801360" y="457200"/>
            <a:ext cx="762000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4800">
                <a:solidFill>
                  <a:schemeClr val="tx1"/>
                </a:solidFill>
                <a:latin typeface="Arial" charset="0"/>
                <a:ea typeface="宋体" charset="-122"/>
              </a:defRPr>
            </a:lvl1pPr>
            <a:lvl2pPr marL="742950" indent="-285750" eaLnBrk="0" hangingPunct="0">
              <a:defRPr sz="4800">
                <a:solidFill>
                  <a:schemeClr val="tx1"/>
                </a:solidFill>
                <a:latin typeface="Arial" charset="0"/>
                <a:ea typeface="宋体" charset="-122"/>
              </a:defRPr>
            </a:lvl2pPr>
            <a:lvl3pPr marL="1143000" indent="-228600" eaLnBrk="0" hangingPunct="0">
              <a:defRPr sz="4800">
                <a:solidFill>
                  <a:schemeClr val="tx1"/>
                </a:solidFill>
                <a:latin typeface="Arial" charset="0"/>
                <a:ea typeface="宋体" charset="-122"/>
              </a:defRPr>
            </a:lvl3pPr>
            <a:lvl4pPr marL="1600200" indent="-228600" eaLnBrk="0" hangingPunct="0">
              <a:defRPr sz="4800">
                <a:solidFill>
                  <a:schemeClr val="tx1"/>
                </a:solidFill>
                <a:latin typeface="Arial" charset="0"/>
                <a:ea typeface="宋体" charset="-122"/>
              </a:defRPr>
            </a:lvl4pPr>
            <a:lvl5pPr marL="2057400" indent="-228600" eaLnBrk="0" hangingPunct="0">
              <a:defRPr sz="4800">
                <a:solidFill>
                  <a:schemeClr val="tx1"/>
                </a:solidFill>
                <a:latin typeface="Arial" charset="0"/>
                <a:ea typeface="宋体" charset="-122"/>
              </a:defRPr>
            </a:lvl5pPr>
            <a:lvl6pPr marL="2514600" indent="-228600" eaLnBrk="0" fontAlgn="base" hangingPunct="0">
              <a:spcBef>
                <a:spcPct val="0"/>
              </a:spcBef>
              <a:spcAft>
                <a:spcPct val="0"/>
              </a:spcAft>
              <a:defRPr sz="4800">
                <a:solidFill>
                  <a:schemeClr val="tx1"/>
                </a:solidFill>
                <a:latin typeface="Arial" charset="0"/>
                <a:ea typeface="宋体" charset="-122"/>
              </a:defRPr>
            </a:lvl6pPr>
            <a:lvl7pPr marL="2971800" indent="-228600" eaLnBrk="0" fontAlgn="base" hangingPunct="0">
              <a:spcBef>
                <a:spcPct val="0"/>
              </a:spcBef>
              <a:spcAft>
                <a:spcPct val="0"/>
              </a:spcAft>
              <a:defRPr sz="4800">
                <a:solidFill>
                  <a:schemeClr val="tx1"/>
                </a:solidFill>
                <a:latin typeface="Arial" charset="0"/>
                <a:ea typeface="宋体" charset="-122"/>
              </a:defRPr>
            </a:lvl7pPr>
            <a:lvl8pPr marL="3429000" indent="-228600" eaLnBrk="0" fontAlgn="base" hangingPunct="0">
              <a:spcBef>
                <a:spcPct val="0"/>
              </a:spcBef>
              <a:spcAft>
                <a:spcPct val="0"/>
              </a:spcAft>
              <a:defRPr sz="4800">
                <a:solidFill>
                  <a:schemeClr val="tx1"/>
                </a:solidFill>
                <a:latin typeface="Arial" charset="0"/>
                <a:ea typeface="宋体" charset="-122"/>
              </a:defRPr>
            </a:lvl8pPr>
            <a:lvl9pPr marL="3886200" indent="-228600" eaLnBrk="0" fontAlgn="base" hangingPunct="0">
              <a:spcBef>
                <a:spcPct val="0"/>
              </a:spcBef>
              <a:spcAft>
                <a:spcPct val="0"/>
              </a:spcAft>
              <a:defRPr sz="4800">
                <a:solidFill>
                  <a:schemeClr val="tx1"/>
                </a:solidFill>
                <a:latin typeface="Arial" charset="0"/>
                <a:ea typeface="宋体" charset="-122"/>
              </a:defRPr>
            </a:lvl9pPr>
          </a:lstStyle>
          <a:p>
            <a:pPr algn="ctr" fontAlgn="base">
              <a:spcBef>
                <a:spcPct val="50000"/>
              </a:spcBef>
              <a:spcAft>
                <a:spcPct val="0"/>
              </a:spcAft>
              <a:buClr>
                <a:srgbClr val="FFFF66"/>
              </a:buClr>
              <a:buFont typeface="Wingdings" pitchFamily="2" charset="2"/>
              <a:buNone/>
            </a:pPr>
            <a:r>
              <a:rPr lang="zh-CN" altLang="en-US" sz="2400" b="1" dirty="0" smtClean="0">
                <a:solidFill>
                  <a:srgbClr val="0033CC"/>
                </a:solidFill>
              </a:rPr>
              <a:t>第五章</a:t>
            </a:r>
            <a:r>
              <a:rPr lang="zh-CN" altLang="en-US" sz="2400" b="1" dirty="0" smtClean="0">
                <a:solidFill>
                  <a:srgbClr val="0033CC"/>
                </a:solidFill>
                <a:latin typeface="华文中宋" pitchFamily="2" charset="-122"/>
                <a:ea typeface="华文中宋" pitchFamily="2" charset="-122"/>
              </a:rPr>
              <a:t>  </a:t>
            </a:r>
            <a:r>
              <a:rPr lang="zh-CN" altLang="en-US" sz="2400" dirty="0" smtClean="0">
                <a:solidFill>
                  <a:srgbClr val="0033CC"/>
                </a:solidFill>
                <a:latin typeface="华文中宋" pitchFamily="2" charset="-122"/>
                <a:ea typeface="华文中宋" pitchFamily="2" charset="-122"/>
              </a:rPr>
              <a:t>投资组合模型</a:t>
            </a:r>
          </a:p>
        </p:txBody>
      </p:sp>
      <p:sp>
        <p:nvSpPr>
          <p:cNvPr id="4" name="TextBox 3"/>
          <p:cNvSpPr txBox="1"/>
          <p:nvPr/>
        </p:nvSpPr>
        <p:spPr>
          <a:xfrm>
            <a:off x="771790" y="2033695"/>
            <a:ext cx="8234790" cy="4093428"/>
          </a:xfrm>
          <a:prstGeom prst="rect">
            <a:avLst/>
          </a:prstGeom>
          <a:noFill/>
        </p:spPr>
        <p:txBody>
          <a:bodyPr wrap="square" rtlCol="0">
            <a:spAutoFit/>
          </a:bodyPr>
          <a:lstStyle/>
          <a:p>
            <a:r>
              <a:rPr lang="zh-CN" altLang="en-US" sz="2000" dirty="0" smtClean="0">
                <a:solidFill>
                  <a:srgbClr val="000000"/>
                </a:solidFill>
              </a:rPr>
              <a:t>      证明有效</a:t>
            </a:r>
            <a:r>
              <a:rPr lang="zh-CN" altLang="en-US" sz="2000" dirty="0">
                <a:solidFill>
                  <a:srgbClr val="000000"/>
                </a:solidFill>
              </a:rPr>
              <a:t>组合边界的双曲线特征性质即是</a:t>
            </a:r>
            <a:r>
              <a:rPr lang="zh-CN" altLang="en-US" sz="2000" dirty="0" smtClean="0">
                <a:solidFill>
                  <a:srgbClr val="000000"/>
                </a:solidFill>
              </a:rPr>
              <a:t>寻求前文提到</a:t>
            </a:r>
            <a:r>
              <a:rPr lang="en-US" altLang="zh-CN" sz="2000" dirty="0" smtClean="0">
                <a:solidFill>
                  <a:srgbClr val="000000"/>
                </a:solidFill>
              </a:rPr>
              <a:t>AC</a:t>
            </a:r>
            <a:r>
              <a:rPr lang="zh-CN" altLang="en-US" sz="2000" dirty="0">
                <a:solidFill>
                  <a:srgbClr val="000000"/>
                </a:solidFill>
              </a:rPr>
              <a:t>线的具体函数关系</a:t>
            </a:r>
            <a:r>
              <a:rPr lang="zh-CN" altLang="en-US" sz="2000" dirty="0" smtClean="0">
                <a:solidFill>
                  <a:srgbClr val="000000"/>
                </a:solidFill>
              </a:rPr>
              <a:t>。将约束条件写成矩阵形式：                              （</a:t>
            </a:r>
            <a:r>
              <a:rPr lang="en-US" altLang="zh-CN" sz="2000" dirty="0" smtClean="0">
                <a:solidFill>
                  <a:srgbClr val="000000"/>
                </a:solidFill>
              </a:rPr>
              <a:t>1</a:t>
            </a:r>
            <a:r>
              <a:rPr lang="zh-CN" altLang="en-US" sz="2000" dirty="0" smtClean="0">
                <a:solidFill>
                  <a:srgbClr val="000000"/>
                </a:solidFill>
              </a:rPr>
              <a:t>）</a:t>
            </a:r>
            <a:endParaRPr lang="en-US" altLang="zh-CN" sz="2000" dirty="0" smtClean="0">
              <a:solidFill>
                <a:srgbClr val="000000"/>
              </a:solidFill>
            </a:endParaRPr>
          </a:p>
          <a:p>
            <a:r>
              <a:rPr lang="en-US" altLang="zh-CN" sz="2000" dirty="0">
                <a:solidFill>
                  <a:srgbClr val="000000"/>
                </a:solidFill>
              </a:rPr>
              <a:t> </a:t>
            </a:r>
            <a:r>
              <a:rPr lang="en-US" altLang="zh-CN" sz="2000" dirty="0" smtClean="0">
                <a:solidFill>
                  <a:srgbClr val="000000"/>
                </a:solidFill>
              </a:rPr>
              <a:t>                                         </a:t>
            </a:r>
            <a:r>
              <a:rPr lang="zh-CN" altLang="en-US" sz="2000" dirty="0" smtClean="0">
                <a:solidFill>
                  <a:srgbClr val="000000"/>
                </a:solidFill>
              </a:rPr>
              <a:t>满足方差最小的条件，将其带入（</a:t>
            </a:r>
            <a:r>
              <a:rPr lang="en-US" altLang="zh-CN" sz="2000" dirty="0" smtClean="0">
                <a:solidFill>
                  <a:srgbClr val="000000"/>
                </a:solidFill>
              </a:rPr>
              <a:t>1</a:t>
            </a:r>
            <a:r>
              <a:rPr lang="zh-CN" altLang="en-US" sz="2000" dirty="0" smtClean="0">
                <a:solidFill>
                  <a:srgbClr val="000000"/>
                </a:solidFill>
              </a:rPr>
              <a:t>）式得</a:t>
            </a:r>
            <a:endParaRPr lang="en-US" altLang="zh-CN" sz="2000" dirty="0" smtClean="0">
              <a:solidFill>
                <a:srgbClr val="000000"/>
              </a:solidFill>
            </a:endParaRPr>
          </a:p>
          <a:p>
            <a:endParaRPr lang="en-US" altLang="zh-CN" sz="2000" dirty="0">
              <a:solidFill>
                <a:srgbClr val="000000"/>
              </a:solidFill>
            </a:endParaRPr>
          </a:p>
          <a:p>
            <a:r>
              <a:rPr lang="en-US" altLang="zh-CN" sz="2000" dirty="0" smtClean="0">
                <a:solidFill>
                  <a:srgbClr val="000000"/>
                </a:solidFill>
              </a:rPr>
              <a:t>                                                               </a:t>
            </a:r>
            <a:r>
              <a:rPr lang="zh-CN" altLang="en-US" sz="2000" dirty="0" smtClean="0">
                <a:solidFill>
                  <a:srgbClr val="000000"/>
                </a:solidFill>
              </a:rPr>
              <a:t>（</a:t>
            </a:r>
            <a:r>
              <a:rPr lang="en-US" altLang="zh-CN" sz="2000" dirty="0" smtClean="0">
                <a:solidFill>
                  <a:srgbClr val="000000"/>
                </a:solidFill>
              </a:rPr>
              <a:t>2</a:t>
            </a:r>
            <a:r>
              <a:rPr lang="zh-CN" altLang="en-US" sz="2000" dirty="0" smtClean="0">
                <a:solidFill>
                  <a:srgbClr val="000000"/>
                </a:solidFill>
              </a:rPr>
              <a:t>）</a:t>
            </a:r>
            <a:endParaRPr lang="en-US" altLang="zh-CN" sz="2000" dirty="0" smtClean="0">
              <a:solidFill>
                <a:srgbClr val="000000"/>
              </a:solidFill>
            </a:endParaRPr>
          </a:p>
          <a:p>
            <a:r>
              <a:rPr lang="en-US" altLang="zh-CN" sz="2000" dirty="0">
                <a:solidFill>
                  <a:srgbClr val="000000"/>
                </a:solidFill>
              </a:rPr>
              <a:t> </a:t>
            </a:r>
            <a:r>
              <a:rPr lang="en-US" altLang="zh-CN" sz="2000" dirty="0" smtClean="0">
                <a:solidFill>
                  <a:srgbClr val="000000"/>
                </a:solidFill>
              </a:rPr>
              <a:t>               </a:t>
            </a:r>
            <a:r>
              <a:rPr lang="zh-CN" altLang="en-US" sz="2000" dirty="0" smtClean="0">
                <a:solidFill>
                  <a:srgbClr val="000000"/>
                </a:solidFill>
              </a:rPr>
              <a:t>、              为</a:t>
            </a:r>
            <a:r>
              <a:rPr lang="zh-CN" altLang="en-US" sz="2000" dirty="0">
                <a:solidFill>
                  <a:srgbClr val="000000"/>
                </a:solidFill>
              </a:rPr>
              <a:t>正定矩阵，它的逆矩阵也具有正定性，且为对称矩阵</a:t>
            </a:r>
            <a:r>
              <a:rPr lang="zh-CN" altLang="en-US" sz="2000" dirty="0" smtClean="0">
                <a:solidFill>
                  <a:srgbClr val="000000"/>
                </a:solidFill>
              </a:rPr>
              <a:t>。</a:t>
            </a:r>
            <a:endParaRPr lang="en-US" altLang="zh-CN" sz="2000" dirty="0" smtClean="0">
              <a:solidFill>
                <a:srgbClr val="000000"/>
              </a:solidFill>
            </a:endParaRPr>
          </a:p>
          <a:p>
            <a:r>
              <a:rPr lang="en-US" altLang="zh-CN" sz="2000" dirty="0">
                <a:solidFill>
                  <a:srgbClr val="000000"/>
                </a:solidFill>
              </a:rPr>
              <a:t> </a:t>
            </a:r>
            <a:r>
              <a:rPr lang="en-US" altLang="zh-CN" sz="2000" dirty="0" smtClean="0">
                <a:solidFill>
                  <a:srgbClr val="000000"/>
                </a:solidFill>
              </a:rPr>
              <a:t>                                            </a:t>
            </a:r>
            <a:r>
              <a:rPr lang="zh-CN" altLang="en-US" sz="2000" dirty="0" smtClean="0">
                <a:solidFill>
                  <a:srgbClr val="000000"/>
                </a:solidFill>
              </a:rPr>
              <a:t>，</a:t>
            </a:r>
            <a:endParaRPr lang="en-US" altLang="zh-CN" sz="2000" dirty="0" smtClean="0">
              <a:solidFill>
                <a:srgbClr val="000000"/>
              </a:solidFill>
            </a:endParaRPr>
          </a:p>
          <a:p>
            <a:endParaRPr lang="en-US" altLang="zh-CN" sz="2000" dirty="0">
              <a:solidFill>
                <a:srgbClr val="000000"/>
              </a:solidFill>
            </a:endParaRPr>
          </a:p>
          <a:p>
            <a:endParaRPr lang="en-US" altLang="zh-CN" sz="2000" dirty="0" smtClean="0">
              <a:solidFill>
                <a:srgbClr val="000000"/>
              </a:solidFill>
            </a:endParaRPr>
          </a:p>
          <a:p>
            <a:r>
              <a:rPr lang="en-US" altLang="zh-CN" sz="2000" dirty="0">
                <a:solidFill>
                  <a:srgbClr val="000000"/>
                </a:solidFill>
              </a:rPr>
              <a:t> </a:t>
            </a:r>
            <a:r>
              <a:rPr lang="en-US" altLang="zh-CN" sz="2000" dirty="0" smtClean="0">
                <a:solidFill>
                  <a:srgbClr val="000000"/>
                </a:solidFill>
              </a:rPr>
              <a:t>                                             </a:t>
            </a:r>
            <a:r>
              <a:rPr lang="zh-CN" altLang="en-US" sz="2000" dirty="0" smtClean="0">
                <a:solidFill>
                  <a:srgbClr val="000000"/>
                </a:solidFill>
              </a:rPr>
              <a:t>（</a:t>
            </a:r>
            <a:r>
              <a:rPr lang="en-US" altLang="zh-CN" sz="2000" dirty="0" smtClean="0">
                <a:solidFill>
                  <a:srgbClr val="000000"/>
                </a:solidFill>
              </a:rPr>
              <a:t>3</a:t>
            </a:r>
            <a:r>
              <a:rPr lang="zh-CN" altLang="en-US" sz="2000" dirty="0" smtClean="0">
                <a:solidFill>
                  <a:srgbClr val="000000"/>
                </a:solidFill>
              </a:rPr>
              <a:t>）</a:t>
            </a:r>
            <a:endParaRPr lang="en-US" altLang="zh-CN" sz="2000" dirty="0" smtClean="0">
              <a:solidFill>
                <a:srgbClr val="000000"/>
              </a:solidFill>
            </a:endParaRPr>
          </a:p>
          <a:p>
            <a:endParaRPr lang="en-US" altLang="zh-CN" sz="2000" dirty="0" smtClean="0">
              <a:solidFill>
                <a:srgbClr val="000000"/>
              </a:solidFill>
            </a:endParaRPr>
          </a:p>
          <a:p>
            <a:r>
              <a:rPr lang="zh-CN" altLang="en-US" sz="2000" dirty="0" smtClean="0">
                <a:solidFill>
                  <a:srgbClr val="000000"/>
                </a:solidFill>
              </a:rPr>
              <a:t>又因为                    ，                                           （</a:t>
            </a:r>
            <a:r>
              <a:rPr lang="en-US" altLang="zh-CN" sz="2000" dirty="0" smtClean="0">
                <a:solidFill>
                  <a:srgbClr val="000000"/>
                </a:solidFill>
              </a:rPr>
              <a:t>4</a:t>
            </a:r>
            <a:r>
              <a:rPr lang="zh-CN" altLang="en-US" sz="2000" dirty="0" smtClean="0">
                <a:solidFill>
                  <a:srgbClr val="000000"/>
                </a:solidFill>
              </a:rPr>
              <a:t>）  </a:t>
            </a:r>
            <a:endParaRPr lang="en-US" altLang="zh-CN" sz="2000" dirty="0" smtClean="0">
              <a:solidFill>
                <a:srgbClr val="000000"/>
              </a:solidFill>
            </a:endParaRPr>
          </a:p>
        </p:txBody>
      </p:sp>
      <p:sp>
        <p:nvSpPr>
          <p:cNvPr id="22" name="Text Box 9"/>
          <p:cNvSpPr txBox="1">
            <a:spLocks noChangeArrowheads="1"/>
          </p:cNvSpPr>
          <p:nvPr/>
        </p:nvSpPr>
        <p:spPr bwMode="auto">
          <a:xfrm>
            <a:off x="990600" y="1600201"/>
            <a:ext cx="6029672" cy="461665"/>
          </a:xfrm>
          <a:prstGeom prst="rect">
            <a:avLst/>
          </a:prstGeom>
          <a:noFill/>
          <a:ln w="9525">
            <a:noFill/>
            <a:miter lim="800000"/>
            <a:headEnd/>
            <a:tailEnd/>
          </a:ln>
          <a:effectLst/>
        </p:spPr>
        <p:txBody>
          <a:bodyPr wrap="square">
            <a:spAutoFit/>
          </a:bodyPr>
          <a:lstStyle/>
          <a:p>
            <a:pPr eaLnBrk="0" hangingPunct="0">
              <a:spcBef>
                <a:spcPct val="50000"/>
              </a:spcBef>
              <a:buClr>
                <a:srgbClr val="000000"/>
              </a:buClr>
              <a:buFont typeface="Wingdings" pitchFamily="2" charset="2"/>
              <a:buChar char="v"/>
              <a:defRPr/>
            </a:pPr>
            <a:r>
              <a:rPr lang="en-US" altLang="zh-CN" sz="2400" dirty="0" smtClean="0"/>
              <a:t> </a:t>
            </a:r>
            <a:r>
              <a:rPr lang="zh-CN" altLang="zh-CN" sz="2400" b="1" dirty="0" smtClean="0"/>
              <a:t>有效</a:t>
            </a:r>
            <a:r>
              <a:rPr lang="zh-CN" altLang="zh-CN" sz="2400" b="1" dirty="0"/>
              <a:t>组合边界的双曲线特征</a:t>
            </a:r>
            <a:endParaRPr lang="zh-CN" altLang="en-US" sz="2400" b="1" dirty="0">
              <a:solidFill>
                <a:srgbClr val="000000"/>
              </a:solidFill>
              <a:latin typeface="华文中宋"/>
              <a:ea typeface="华文中宋"/>
            </a:endParaRPr>
          </a:p>
        </p:txBody>
      </p:sp>
      <p:sp>
        <p:nvSpPr>
          <p:cNvPr id="2"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5" name="Rectangle 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7" name="Rectangle 8"/>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9" name="Rectangle 10"/>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11" name="Rectangle 1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28" name="Rectangle 1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30" name="Rectangle 18"/>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107520" name="Rectangle 20"/>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3"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8" name="Rectangle 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12" name="Rectangle 11"/>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6"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13"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15" name="Rectangle 10"/>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17" name="Rectangle 1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21" name="Rectangle 18"/>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24" name="Rectangle 27"/>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26" name="Rectangle 29"/>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29" name="Rectangle 31"/>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107521" name="Rectangle 43"/>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107524" name="Rectangle 45"/>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107533" name="Rectangle 65"/>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107535" name="Rectangle 67"/>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107537" name="Rectangle 69"/>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107539" name="Rectangle 89"/>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107541" name="Rectangle 110"/>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107543"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107545"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107547" name="Rectangle 8"/>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107549" name="Rectangle 10"/>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107551" name="Rectangle 1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22529" name="Rectangle 19"/>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22531" name="Rectangle 21"/>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22533" name="Rectangle 23"/>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22535" name="Rectangle 25"/>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22537" name="Rectangle 27"/>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22539" name="Rectangle 39"/>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22541" name="Rectangle 41"/>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22544" name="Rectangle 43"/>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22546" name="Rectangle 45"/>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22548" name="Rectangle 47"/>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22550" name="Rectangle 49"/>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22552" name="Rectangle 67"/>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22554" name="Rectangle 69"/>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22556" name="Rectangle 71"/>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10"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14" name="对象 13"/>
          <p:cNvGraphicFramePr>
            <a:graphicFrameLocks noChangeAspect="1"/>
          </p:cNvGraphicFramePr>
          <p:nvPr>
            <p:extLst>
              <p:ext uri="{D42A27DB-BD31-4B8C-83A1-F6EECF244321}">
                <p14:modId xmlns:p14="http://schemas.microsoft.com/office/powerpoint/2010/main" val="603686539"/>
              </p:ext>
            </p:extLst>
          </p:nvPr>
        </p:nvGraphicFramePr>
        <p:xfrm>
          <a:off x="994245" y="2708839"/>
          <a:ext cx="2679736" cy="340519"/>
        </p:xfrm>
        <a:graphic>
          <a:graphicData uri="http://schemas.openxmlformats.org/presentationml/2006/ole">
            <mc:AlternateContent xmlns:mc="http://schemas.openxmlformats.org/markup-compatibility/2006">
              <mc:Choice xmlns:v="urn:schemas-microsoft-com:vml" Requires="v">
                <p:oleObj spid="_x0000_s22206" name="公式" r:id="rId3" imgW="1816100" imgH="241300" progId="Equation.3">
                  <p:embed/>
                </p:oleObj>
              </mc:Choice>
              <mc:Fallback>
                <p:oleObj name="公式" r:id="rId3" imgW="1816100" imgH="241300" progId="Equation.3">
                  <p:embed/>
                  <p:pic>
                    <p:nvPicPr>
                      <p:cNvPr id="0" name="Object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94245" y="2708839"/>
                        <a:ext cx="2679736" cy="340519"/>
                      </a:xfrm>
                      <a:prstGeom prst="rect">
                        <a:avLst/>
                      </a:prstGeom>
                      <a:noFill/>
                    </p:spPr>
                  </p:pic>
                </p:oleObj>
              </mc:Fallback>
            </mc:AlternateContent>
          </a:graphicData>
        </a:graphic>
      </p:graphicFrame>
      <p:sp>
        <p:nvSpPr>
          <p:cNvPr id="16"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18" name="对象 17"/>
          <p:cNvGraphicFramePr>
            <a:graphicFrameLocks noChangeAspect="1"/>
          </p:cNvGraphicFramePr>
          <p:nvPr>
            <p:extLst>
              <p:ext uri="{D42A27DB-BD31-4B8C-83A1-F6EECF244321}">
                <p14:modId xmlns:p14="http://schemas.microsoft.com/office/powerpoint/2010/main" val="4263152070"/>
              </p:ext>
            </p:extLst>
          </p:nvPr>
        </p:nvGraphicFramePr>
        <p:xfrm>
          <a:off x="5123078" y="2379995"/>
          <a:ext cx="1897981" cy="323061"/>
        </p:xfrm>
        <a:graphic>
          <a:graphicData uri="http://schemas.openxmlformats.org/presentationml/2006/ole">
            <mc:AlternateContent xmlns:mc="http://schemas.openxmlformats.org/markup-compatibility/2006">
              <mc:Choice xmlns:v="urn:schemas-microsoft-com:vml" Requires="v">
                <p:oleObj spid="_x0000_s22207" name="公式" r:id="rId5" imgW="1346785" imgH="228699" progId="Equation.3">
                  <p:embed/>
                </p:oleObj>
              </mc:Choice>
              <mc:Fallback>
                <p:oleObj name="公式" r:id="rId5" imgW="1346785" imgH="228699" progId="Equation.3">
                  <p:embed/>
                  <p:pic>
                    <p:nvPicPr>
                      <p:cNvPr id="0" name="Object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123078" y="2379995"/>
                        <a:ext cx="1897981" cy="323061"/>
                      </a:xfrm>
                      <a:prstGeom prst="rect">
                        <a:avLst/>
                      </a:prstGeom>
                      <a:noFill/>
                    </p:spPr>
                  </p:pic>
                </p:oleObj>
              </mc:Fallback>
            </mc:AlternateContent>
          </a:graphicData>
        </a:graphic>
      </p:graphicFrame>
      <p:sp>
        <p:nvSpPr>
          <p:cNvPr id="19" name="Rectangle 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20" name="对象 19"/>
          <p:cNvGraphicFramePr>
            <a:graphicFrameLocks noChangeAspect="1"/>
          </p:cNvGraphicFramePr>
          <p:nvPr>
            <p:extLst>
              <p:ext uri="{D42A27DB-BD31-4B8C-83A1-F6EECF244321}">
                <p14:modId xmlns:p14="http://schemas.microsoft.com/office/powerpoint/2010/main" val="3987224015"/>
              </p:ext>
            </p:extLst>
          </p:nvPr>
        </p:nvGraphicFramePr>
        <p:xfrm>
          <a:off x="974636" y="2989218"/>
          <a:ext cx="4728396" cy="367915"/>
        </p:xfrm>
        <a:graphic>
          <a:graphicData uri="http://schemas.openxmlformats.org/presentationml/2006/ole">
            <mc:AlternateContent xmlns:mc="http://schemas.openxmlformats.org/markup-compatibility/2006">
              <mc:Choice xmlns:v="urn:schemas-microsoft-com:vml" Requires="v">
                <p:oleObj spid="_x0000_s22208" name="公式" r:id="rId7" imgW="3606800" imgH="279400" progId="Equation.3">
                  <p:embed/>
                </p:oleObj>
              </mc:Choice>
              <mc:Fallback>
                <p:oleObj name="公式" r:id="rId7" imgW="3606800" imgH="279400" progId="Equation.3">
                  <p:embed/>
                  <p:pic>
                    <p:nvPicPr>
                      <p:cNvPr id="0" name="Object 5"/>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974636" y="2989218"/>
                        <a:ext cx="4728396" cy="367915"/>
                      </a:xfrm>
                      <a:prstGeom prst="rect">
                        <a:avLst/>
                      </a:prstGeom>
                      <a:noFill/>
                    </p:spPr>
                  </p:pic>
                </p:oleObj>
              </mc:Fallback>
            </mc:AlternateContent>
          </a:graphicData>
        </a:graphic>
      </p:graphicFrame>
      <p:sp>
        <p:nvSpPr>
          <p:cNvPr id="23" name="Rectangle 8"/>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25" name="对象 24"/>
          <p:cNvGraphicFramePr>
            <a:graphicFrameLocks noChangeAspect="1"/>
          </p:cNvGraphicFramePr>
          <p:nvPr>
            <p:extLst>
              <p:ext uri="{D42A27DB-BD31-4B8C-83A1-F6EECF244321}">
                <p14:modId xmlns:p14="http://schemas.microsoft.com/office/powerpoint/2010/main" val="325413466"/>
              </p:ext>
            </p:extLst>
          </p:nvPr>
        </p:nvGraphicFramePr>
        <p:xfrm>
          <a:off x="1257300" y="3284984"/>
          <a:ext cx="3930159" cy="354806"/>
        </p:xfrm>
        <a:graphic>
          <a:graphicData uri="http://schemas.openxmlformats.org/presentationml/2006/ole">
            <mc:AlternateContent xmlns:mc="http://schemas.openxmlformats.org/markup-compatibility/2006">
              <mc:Choice xmlns:v="urn:schemas-microsoft-com:vml" Requires="v">
                <p:oleObj spid="_x0000_s22209" name="公式" r:id="rId9" imgW="3048000" imgH="279400" progId="Equation.3">
                  <p:embed/>
                </p:oleObj>
              </mc:Choice>
              <mc:Fallback>
                <p:oleObj name="公式" r:id="rId9" imgW="3048000" imgH="279400" progId="Equation.3">
                  <p:embed/>
                  <p:pic>
                    <p:nvPicPr>
                      <p:cNvPr id="0" name="Object 7"/>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1257300" y="3284984"/>
                        <a:ext cx="3930159" cy="354806"/>
                      </a:xfrm>
                      <a:prstGeom prst="rect">
                        <a:avLst/>
                      </a:prstGeom>
                      <a:noFill/>
                    </p:spPr>
                  </p:pic>
                </p:oleObj>
              </mc:Fallback>
            </mc:AlternateContent>
          </a:graphicData>
        </a:graphic>
      </p:graphicFrame>
      <p:sp>
        <p:nvSpPr>
          <p:cNvPr id="27" name="Rectangle 1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31" name="对象 30"/>
          <p:cNvGraphicFramePr>
            <a:graphicFrameLocks noChangeAspect="1"/>
          </p:cNvGraphicFramePr>
          <p:nvPr>
            <p:extLst>
              <p:ext uri="{D42A27DB-BD31-4B8C-83A1-F6EECF244321}">
                <p14:modId xmlns:p14="http://schemas.microsoft.com/office/powerpoint/2010/main" val="1310686067"/>
              </p:ext>
            </p:extLst>
          </p:nvPr>
        </p:nvGraphicFramePr>
        <p:xfrm>
          <a:off x="990600" y="3637025"/>
          <a:ext cx="989112" cy="270829"/>
        </p:xfrm>
        <a:graphic>
          <a:graphicData uri="http://schemas.openxmlformats.org/presentationml/2006/ole">
            <mc:AlternateContent xmlns:mc="http://schemas.openxmlformats.org/markup-compatibility/2006">
              <mc:Choice xmlns:v="urn:schemas-microsoft-com:vml" Requires="v">
                <p:oleObj spid="_x0000_s22210" r:id="rId11" imgW="799406" imgH="215713" progId="Equation.DSMT4">
                  <p:embed/>
                </p:oleObj>
              </mc:Choice>
              <mc:Fallback>
                <p:oleObj r:id="rId11" imgW="799406" imgH="215713" progId="Equation.DSMT4">
                  <p:embed/>
                  <p:pic>
                    <p:nvPicPr>
                      <p:cNvPr id="0" name="Object 13"/>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990600" y="3637025"/>
                        <a:ext cx="989112" cy="270829"/>
                      </a:xfrm>
                      <a:prstGeom prst="rect">
                        <a:avLst/>
                      </a:prstGeom>
                      <a:noFill/>
                    </p:spPr>
                  </p:pic>
                </p:oleObj>
              </mc:Fallback>
            </mc:AlternateContent>
          </a:graphicData>
        </a:graphic>
      </p:graphicFrame>
      <p:sp>
        <p:nvSpPr>
          <p:cNvPr id="107523" name="Rectangle 1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107529" name="对象 107528"/>
          <p:cNvGraphicFramePr>
            <a:graphicFrameLocks noChangeAspect="1"/>
          </p:cNvGraphicFramePr>
          <p:nvPr>
            <p:extLst>
              <p:ext uri="{D42A27DB-BD31-4B8C-83A1-F6EECF244321}">
                <p14:modId xmlns:p14="http://schemas.microsoft.com/office/powerpoint/2010/main" val="3888851844"/>
              </p:ext>
            </p:extLst>
          </p:nvPr>
        </p:nvGraphicFramePr>
        <p:xfrm>
          <a:off x="2169937" y="3573016"/>
          <a:ext cx="994125" cy="350044"/>
        </p:xfrm>
        <a:graphic>
          <a:graphicData uri="http://schemas.openxmlformats.org/presentationml/2006/ole">
            <mc:AlternateContent xmlns:mc="http://schemas.openxmlformats.org/markup-compatibility/2006">
              <mc:Choice xmlns:v="urn:schemas-microsoft-com:vml" Requires="v">
                <p:oleObj spid="_x0000_s22211" r:id="rId13" imgW="673392" imgH="241405" progId="Equation.DSMT4">
                  <p:embed/>
                </p:oleObj>
              </mc:Choice>
              <mc:Fallback>
                <p:oleObj r:id="rId13" imgW="673392" imgH="241405" progId="Equation.DSMT4">
                  <p:embed/>
                  <p:pic>
                    <p:nvPicPr>
                      <p:cNvPr id="0" name="Object 15"/>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2169937" y="3573016"/>
                        <a:ext cx="994125" cy="350044"/>
                      </a:xfrm>
                      <a:prstGeom prst="rect">
                        <a:avLst/>
                      </a:prstGeom>
                      <a:noFill/>
                    </p:spPr>
                  </p:pic>
                </p:oleObj>
              </mc:Fallback>
            </mc:AlternateContent>
          </a:graphicData>
        </a:graphic>
      </p:graphicFrame>
      <p:sp>
        <p:nvSpPr>
          <p:cNvPr id="107530" name="Rectangle 2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107531" name="对象 107530"/>
          <p:cNvGraphicFramePr>
            <a:graphicFrameLocks noChangeAspect="1"/>
          </p:cNvGraphicFramePr>
          <p:nvPr>
            <p:extLst>
              <p:ext uri="{D42A27DB-BD31-4B8C-83A1-F6EECF244321}">
                <p14:modId xmlns:p14="http://schemas.microsoft.com/office/powerpoint/2010/main" val="1886080410"/>
              </p:ext>
            </p:extLst>
          </p:nvPr>
        </p:nvGraphicFramePr>
        <p:xfrm>
          <a:off x="982639" y="4221088"/>
          <a:ext cx="3020283" cy="411138"/>
        </p:xfrm>
        <a:graphic>
          <a:graphicData uri="http://schemas.openxmlformats.org/presentationml/2006/ole">
            <mc:AlternateContent xmlns:mc="http://schemas.openxmlformats.org/markup-compatibility/2006">
              <mc:Choice xmlns:v="urn:schemas-microsoft-com:vml" Requires="v">
                <p:oleObj spid="_x0000_s22212" name="公式" r:id="rId15" imgW="2020177" imgH="279521" progId="Equation.3">
                  <p:embed/>
                </p:oleObj>
              </mc:Choice>
              <mc:Fallback>
                <p:oleObj name="公式" r:id="rId15" imgW="2020177" imgH="279521" progId="Equation.3">
                  <p:embed/>
                  <p:pic>
                    <p:nvPicPr>
                      <p:cNvPr id="0" name="Object 23"/>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982639" y="4221088"/>
                        <a:ext cx="3020283" cy="411138"/>
                      </a:xfrm>
                      <a:prstGeom prst="rect">
                        <a:avLst/>
                      </a:prstGeom>
                      <a:noFill/>
                    </p:spPr>
                  </p:pic>
                </p:oleObj>
              </mc:Fallback>
            </mc:AlternateContent>
          </a:graphicData>
        </a:graphic>
      </p:graphicFrame>
      <p:sp>
        <p:nvSpPr>
          <p:cNvPr id="107532" name="Rectangle 2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107534" name="对象 107533"/>
          <p:cNvGraphicFramePr>
            <a:graphicFrameLocks noChangeAspect="1"/>
          </p:cNvGraphicFramePr>
          <p:nvPr>
            <p:extLst>
              <p:ext uri="{D42A27DB-BD31-4B8C-83A1-F6EECF244321}">
                <p14:modId xmlns:p14="http://schemas.microsoft.com/office/powerpoint/2010/main" val="656925911"/>
              </p:ext>
            </p:extLst>
          </p:nvPr>
        </p:nvGraphicFramePr>
        <p:xfrm>
          <a:off x="4139952" y="4293096"/>
          <a:ext cx="1120171" cy="303105"/>
        </p:xfrm>
        <a:graphic>
          <a:graphicData uri="http://schemas.openxmlformats.org/presentationml/2006/ole">
            <mc:AlternateContent xmlns:mc="http://schemas.openxmlformats.org/markup-compatibility/2006">
              <mc:Choice xmlns:v="urn:schemas-microsoft-com:vml" Requires="v">
                <p:oleObj spid="_x0000_s22213" name="公式" r:id="rId17" imgW="850900" imgH="228600" progId="Equation.3">
                  <p:embed/>
                </p:oleObj>
              </mc:Choice>
              <mc:Fallback>
                <p:oleObj name="公式" r:id="rId17" imgW="850900" imgH="228600" progId="Equation.3">
                  <p:embed/>
                  <p:pic>
                    <p:nvPicPr>
                      <p:cNvPr id="0" name="Object 25"/>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4139952" y="4293096"/>
                        <a:ext cx="1120171" cy="303105"/>
                      </a:xfrm>
                      <a:prstGeom prst="rect">
                        <a:avLst/>
                      </a:prstGeom>
                      <a:noFill/>
                    </p:spPr>
                  </p:pic>
                </p:oleObj>
              </mc:Fallback>
            </mc:AlternateContent>
          </a:graphicData>
        </a:graphic>
      </p:graphicFrame>
      <p:sp>
        <p:nvSpPr>
          <p:cNvPr id="107536" name="Rectangle 28"/>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107538" name="对象 107537"/>
          <p:cNvGraphicFramePr>
            <a:graphicFrameLocks noChangeAspect="1"/>
          </p:cNvGraphicFramePr>
          <p:nvPr>
            <p:extLst>
              <p:ext uri="{D42A27DB-BD31-4B8C-83A1-F6EECF244321}">
                <p14:modId xmlns:p14="http://schemas.microsoft.com/office/powerpoint/2010/main" val="4190570138"/>
              </p:ext>
            </p:extLst>
          </p:nvPr>
        </p:nvGraphicFramePr>
        <p:xfrm>
          <a:off x="996192" y="4653136"/>
          <a:ext cx="4782759" cy="340568"/>
        </p:xfrm>
        <a:graphic>
          <a:graphicData uri="http://schemas.openxmlformats.org/presentationml/2006/ole">
            <mc:AlternateContent xmlns:mc="http://schemas.openxmlformats.org/markup-compatibility/2006">
              <mc:Choice xmlns:v="urn:schemas-microsoft-com:vml" Requires="v">
                <p:oleObj spid="_x0000_s22214" name="公式" r:id="rId19" imgW="3389429" imgH="241195" progId="Equation.3">
                  <p:embed/>
                </p:oleObj>
              </mc:Choice>
              <mc:Fallback>
                <p:oleObj name="公式" r:id="rId19" imgW="3389429" imgH="241195" progId="Equation.3">
                  <p:embed/>
                  <p:pic>
                    <p:nvPicPr>
                      <p:cNvPr id="0" name="Object 27"/>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996192" y="4653136"/>
                        <a:ext cx="4782759" cy="340568"/>
                      </a:xfrm>
                      <a:prstGeom prst="rect">
                        <a:avLst/>
                      </a:prstGeom>
                      <a:noFill/>
                    </p:spPr>
                  </p:pic>
                </p:oleObj>
              </mc:Fallback>
            </mc:AlternateContent>
          </a:graphicData>
        </a:graphic>
      </p:graphicFrame>
      <p:sp>
        <p:nvSpPr>
          <p:cNvPr id="107540" name="Rectangle 30"/>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107542" name="对象 107541"/>
          <p:cNvGraphicFramePr>
            <a:graphicFrameLocks noChangeAspect="1"/>
          </p:cNvGraphicFramePr>
          <p:nvPr>
            <p:extLst>
              <p:ext uri="{D42A27DB-BD31-4B8C-83A1-F6EECF244321}">
                <p14:modId xmlns:p14="http://schemas.microsoft.com/office/powerpoint/2010/main" val="739868893"/>
              </p:ext>
            </p:extLst>
          </p:nvPr>
        </p:nvGraphicFramePr>
        <p:xfrm>
          <a:off x="1476049" y="5085184"/>
          <a:ext cx="2529780" cy="356764"/>
        </p:xfrm>
        <a:graphic>
          <a:graphicData uri="http://schemas.openxmlformats.org/presentationml/2006/ole">
            <mc:AlternateContent xmlns:mc="http://schemas.openxmlformats.org/markup-compatibility/2006">
              <mc:Choice xmlns:v="urn:schemas-microsoft-com:vml" Requires="v">
                <p:oleObj spid="_x0000_s22215" name="公式" r:id="rId21" imgW="1676400" imgH="241300" progId="Equation.3">
                  <p:embed/>
                </p:oleObj>
              </mc:Choice>
              <mc:Fallback>
                <p:oleObj name="公式" r:id="rId21" imgW="1676400" imgH="241300" progId="Equation.3">
                  <p:embed/>
                  <p:pic>
                    <p:nvPicPr>
                      <p:cNvPr id="0" name="Object 29"/>
                      <p:cNvPicPr>
                        <a:picLocks noChangeAspect="1" noChangeArrowheads="1"/>
                      </p:cNvPicPr>
                      <p:nvPr/>
                    </p:nvPicPr>
                    <p:blipFill>
                      <a:blip r:embed="rId22">
                        <a:extLst>
                          <a:ext uri="{28A0092B-C50C-407E-A947-70E740481C1C}">
                            <a14:useLocalDpi xmlns:a14="http://schemas.microsoft.com/office/drawing/2010/main" val="0"/>
                          </a:ext>
                        </a:extLst>
                      </a:blip>
                      <a:srcRect/>
                      <a:stretch>
                        <a:fillRect/>
                      </a:stretch>
                    </p:blipFill>
                    <p:spPr bwMode="auto">
                      <a:xfrm>
                        <a:off x="1476049" y="5085184"/>
                        <a:ext cx="2529780" cy="356764"/>
                      </a:xfrm>
                      <a:prstGeom prst="rect">
                        <a:avLst/>
                      </a:prstGeom>
                      <a:noFill/>
                    </p:spPr>
                  </p:pic>
                </p:oleObj>
              </mc:Fallback>
            </mc:AlternateContent>
          </a:graphicData>
        </a:graphic>
      </p:graphicFrame>
      <p:sp>
        <p:nvSpPr>
          <p:cNvPr id="22558" name="Rectangle 5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22559" name="对象 22558"/>
          <p:cNvGraphicFramePr>
            <a:graphicFrameLocks noChangeAspect="1"/>
          </p:cNvGraphicFramePr>
          <p:nvPr>
            <p:extLst>
              <p:ext uri="{D42A27DB-BD31-4B8C-83A1-F6EECF244321}">
                <p14:modId xmlns:p14="http://schemas.microsoft.com/office/powerpoint/2010/main" val="4257606320"/>
              </p:ext>
            </p:extLst>
          </p:nvPr>
        </p:nvGraphicFramePr>
        <p:xfrm>
          <a:off x="1676400" y="5604209"/>
          <a:ext cx="1276004" cy="688182"/>
        </p:xfrm>
        <a:graphic>
          <a:graphicData uri="http://schemas.openxmlformats.org/presentationml/2006/ole">
            <mc:AlternateContent xmlns:mc="http://schemas.openxmlformats.org/markup-compatibility/2006">
              <mc:Choice xmlns:v="urn:schemas-microsoft-com:vml" Requires="v">
                <p:oleObj spid="_x0000_s22216" name="公式" r:id="rId23" imgW="850900" imgH="457200" progId="Equation.3">
                  <p:embed/>
                </p:oleObj>
              </mc:Choice>
              <mc:Fallback>
                <p:oleObj name="公式" r:id="rId23" imgW="850900" imgH="457200" progId="Equation.3">
                  <p:embed/>
                  <p:pic>
                    <p:nvPicPr>
                      <p:cNvPr id="0" name="Object 51"/>
                      <p:cNvPicPr>
                        <a:picLocks noChangeAspect="1" noChangeArrowheads="1"/>
                      </p:cNvPicPr>
                      <p:nvPr/>
                    </p:nvPicPr>
                    <p:blipFill>
                      <a:blip r:embed="rId24">
                        <a:extLst>
                          <a:ext uri="{28A0092B-C50C-407E-A947-70E740481C1C}">
                            <a14:useLocalDpi xmlns:a14="http://schemas.microsoft.com/office/drawing/2010/main" val="0"/>
                          </a:ext>
                        </a:extLst>
                      </a:blip>
                      <a:srcRect/>
                      <a:stretch>
                        <a:fillRect/>
                      </a:stretch>
                    </p:blipFill>
                    <p:spPr bwMode="auto">
                      <a:xfrm>
                        <a:off x="1676400" y="5604209"/>
                        <a:ext cx="1276004" cy="688182"/>
                      </a:xfrm>
                      <a:prstGeom prst="rect">
                        <a:avLst/>
                      </a:prstGeom>
                      <a:noFill/>
                    </p:spPr>
                  </p:pic>
                </p:oleObj>
              </mc:Fallback>
            </mc:AlternateContent>
          </a:graphicData>
        </a:graphic>
      </p:graphicFrame>
      <p:sp>
        <p:nvSpPr>
          <p:cNvPr id="107552" name="Rectangle 65"/>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107553" name="对象 107552"/>
          <p:cNvGraphicFramePr>
            <a:graphicFrameLocks noChangeAspect="1"/>
          </p:cNvGraphicFramePr>
          <p:nvPr>
            <p:extLst>
              <p:ext uri="{D42A27DB-BD31-4B8C-83A1-F6EECF244321}">
                <p14:modId xmlns:p14="http://schemas.microsoft.com/office/powerpoint/2010/main" val="558318182"/>
              </p:ext>
            </p:extLst>
          </p:nvPr>
        </p:nvGraphicFramePr>
        <p:xfrm>
          <a:off x="3149367" y="5667822"/>
          <a:ext cx="2845265" cy="640557"/>
        </p:xfrm>
        <a:graphic>
          <a:graphicData uri="http://schemas.openxmlformats.org/presentationml/2006/ole">
            <mc:AlternateContent xmlns:mc="http://schemas.openxmlformats.org/markup-compatibility/2006">
              <mc:Choice xmlns:v="urn:schemas-microsoft-com:vml" Requires="v">
                <p:oleObj spid="_x0000_s22217" name="公式" r:id="rId25" imgW="2007471" imgH="457399" progId="Equation.3">
                  <p:embed/>
                </p:oleObj>
              </mc:Choice>
              <mc:Fallback>
                <p:oleObj name="公式" r:id="rId25" imgW="2007471" imgH="457399" progId="Equation.3">
                  <p:embed/>
                  <p:pic>
                    <p:nvPicPr>
                      <p:cNvPr id="0" name="Object 64"/>
                      <p:cNvPicPr>
                        <a:picLocks noChangeAspect="1" noChangeArrowheads="1"/>
                      </p:cNvPicPr>
                      <p:nvPr/>
                    </p:nvPicPr>
                    <p:blipFill>
                      <a:blip r:embed="rId26">
                        <a:extLst>
                          <a:ext uri="{28A0092B-C50C-407E-A947-70E740481C1C}">
                            <a14:useLocalDpi xmlns:a14="http://schemas.microsoft.com/office/drawing/2010/main" val="0"/>
                          </a:ext>
                        </a:extLst>
                      </a:blip>
                      <a:srcRect/>
                      <a:stretch>
                        <a:fillRect/>
                      </a:stretch>
                    </p:blipFill>
                    <p:spPr bwMode="auto">
                      <a:xfrm>
                        <a:off x="3149367" y="5667822"/>
                        <a:ext cx="2845265" cy="640557"/>
                      </a:xfrm>
                      <a:prstGeom prst="rect">
                        <a:avLst/>
                      </a:prstGeom>
                      <a:noFill/>
                    </p:spPr>
                  </p:pic>
                </p:oleObj>
              </mc:Fallback>
            </mc:AlternateContent>
          </a:graphicData>
        </a:graphic>
      </p:graphicFrame>
    </p:spTree>
    <p:extLst>
      <p:ext uri="{BB962C8B-B14F-4D97-AF65-F5344CB8AC3E}">
        <p14:creationId xmlns:p14="http://schemas.microsoft.com/office/powerpoint/2010/main" val="2196904949"/>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Rectangle 2" descr="10%"/>
          <p:cNvSpPr>
            <a:spLocks noGrp="1" noChangeArrowheads="1"/>
          </p:cNvSpPr>
          <p:nvPr>
            <p:ph type="title"/>
          </p:nvPr>
        </p:nvSpPr>
        <p:spPr>
          <a:xfrm>
            <a:off x="775618" y="939867"/>
            <a:ext cx="7645742" cy="609600"/>
          </a:xfrm>
        </p:spPr>
        <p:txBody>
          <a:bodyPr/>
          <a:lstStyle/>
          <a:p>
            <a:pPr>
              <a:defRPr/>
            </a:pPr>
            <a:r>
              <a:rPr lang="zh-CN" altLang="zh-CN" sz="2800" b="0" dirty="0" smtClean="0"/>
              <a:t>第</a:t>
            </a:r>
            <a:r>
              <a:rPr lang="zh-CN" altLang="en-US" sz="2800" b="0" dirty="0" smtClean="0"/>
              <a:t>三</a:t>
            </a:r>
            <a:r>
              <a:rPr lang="zh-CN" altLang="zh-CN" sz="2800" b="0" dirty="0" smtClean="0"/>
              <a:t>节</a:t>
            </a:r>
            <a:r>
              <a:rPr lang="zh-CN" altLang="zh-CN" sz="2800" b="0" dirty="0">
                <a:effectLst>
                  <a:outerShdw blurRad="38100" dist="38100" dir="2700000" algn="tl">
                    <a:srgbClr val="000000">
                      <a:alpha val="43137"/>
                    </a:srgbClr>
                  </a:outerShdw>
                </a:effectLst>
              </a:rPr>
              <a:t>投资组合模型的解与两基金分离定理</a:t>
            </a:r>
            <a:endParaRPr lang="zh-CN" altLang="zh-CN" sz="2800" b="0" dirty="0">
              <a:effectLst>
                <a:outerShdw blurRad="38100" dist="38100" dir="2700000" algn="tl">
                  <a:srgbClr val="000000">
                    <a:alpha val="43137"/>
                  </a:srgbClr>
                </a:outerShdw>
              </a:effectLst>
              <a:latin typeface="+mj-ea"/>
            </a:endParaRPr>
          </a:p>
        </p:txBody>
      </p:sp>
      <p:sp>
        <p:nvSpPr>
          <p:cNvPr id="22543" name="Text Box 16"/>
          <p:cNvSpPr txBox="1">
            <a:spLocks noChangeArrowheads="1"/>
          </p:cNvSpPr>
          <p:nvPr/>
        </p:nvSpPr>
        <p:spPr bwMode="auto">
          <a:xfrm>
            <a:off x="801360" y="457200"/>
            <a:ext cx="762000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4800">
                <a:solidFill>
                  <a:schemeClr val="tx1"/>
                </a:solidFill>
                <a:latin typeface="Arial" charset="0"/>
                <a:ea typeface="宋体" charset="-122"/>
              </a:defRPr>
            </a:lvl1pPr>
            <a:lvl2pPr marL="742950" indent="-285750" eaLnBrk="0" hangingPunct="0">
              <a:defRPr sz="4800">
                <a:solidFill>
                  <a:schemeClr val="tx1"/>
                </a:solidFill>
                <a:latin typeface="Arial" charset="0"/>
                <a:ea typeface="宋体" charset="-122"/>
              </a:defRPr>
            </a:lvl2pPr>
            <a:lvl3pPr marL="1143000" indent="-228600" eaLnBrk="0" hangingPunct="0">
              <a:defRPr sz="4800">
                <a:solidFill>
                  <a:schemeClr val="tx1"/>
                </a:solidFill>
                <a:latin typeface="Arial" charset="0"/>
                <a:ea typeface="宋体" charset="-122"/>
              </a:defRPr>
            </a:lvl3pPr>
            <a:lvl4pPr marL="1600200" indent="-228600" eaLnBrk="0" hangingPunct="0">
              <a:defRPr sz="4800">
                <a:solidFill>
                  <a:schemeClr val="tx1"/>
                </a:solidFill>
                <a:latin typeface="Arial" charset="0"/>
                <a:ea typeface="宋体" charset="-122"/>
              </a:defRPr>
            </a:lvl4pPr>
            <a:lvl5pPr marL="2057400" indent="-228600" eaLnBrk="0" hangingPunct="0">
              <a:defRPr sz="4800">
                <a:solidFill>
                  <a:schemeClr val="tx1"/>
                </a:solidFill>
                <a:latin typeface="Arial" charset="0"/>
                <a:ea typeface="宋体" charset="-122"/>
              </a:defRPr>
            </a:lvl5pPr>
            <a:lvl6pPr marL="2514600" indent="-228600" eaLnBrk="0" fontAlgn="base" hangingPunct="0">
              <a:spcBef>
                <a:spcPct val="0"/>
              </a:spcBef>
              <a:spcAft>
                <a:spcPct val="0"/>
              </a:spcAft>
              <a:defRPr sz="4800">
                <a:solidFill>
                  <a:schemeClr val="tx1"/>
                </a:solidFill>
                <a:latin typeface="Arial" charset="0"/>
                <a:ea typeface="宋体" charset="-122"/>
              </a:defRPr>
            </a:lvl6pPr>
            <a:lvl7pPr marL="2971800" indent="-228600" eaLnBrk="0" fontAlgn="base" hangingPunct="0">
              <a:spcBef>
                <a:spcPct val="0"/>
              </a:spcBef>
              <a:spcAft>
                <a:spcPct val="0"/>
              </a:spcAft>
              <a:defRPr sz="4800">
                <a:solidFill>
                  <a:schemeClr val="tx1"/>
                </a:solidFill>
                <a:latin typeface="Arial" charset="0"/>
                <a:ea typeface="宋体" charset="-122"/>
              </a:defRPr>
            </a:lvl7pPr>
            <a:lvl8pPr marL="3429000" indent="-228600" eaLnBrk="0" fontAlgn="base" hangingPunct="0">
              <a:spcBef>
                <a:spcPct val="0"/>
              </a:spcBef>
              <a:spcAft>
                <a:spcPct val="0"/>
              </a:spcAft>
              <a:defRPr sz="4800">
                <a:solidFill>
                  <a:schemeClr val="tx1"/>
                </a:solidFill>
                <a:latin typeface="Arial" charset="0"/>
                <a:ea typeface="宋体" charset="-122"/>
              </a:defRPr>
            </a:lvl8pPr>
            <a:lvl9pPr marL="3886200" indent="-228600" eaLnBrk="0" fontAlgn="base" hangingPunct="0">
              <a:spcBef>
                <a:spcPct val="0"/>
              </a:spcBef>
              <a:spcAft>
                <a:spcPct val="0"/>
              </a:spcAft>
              <a:defRPr sz="4800">
                <a:solidFill>
                  <a:schemeClr val="tx1"/>
                </a:solidFill>
                <a:latin typeface="Arial" charset="0"/>
                <a:ea typeface="宋体" charset="-122"/>
              </a:defRPr>
            </a:lvl9pPr>
          </a:lstStyle>
          <a:p>
            <a:pPr algn="ctr" fontAlgn="base">
              <a:spcBef>
                <a:spcPct val="50000"/>
              </a:spcBef>
              <a:spcAft>
                <a:spcPct val="0"/>
              </a:spcAft>
              <a:buClr>
                <a:srgbClr val="FFFF66"/>
              </a:buClr>
              <a:buFont typeface="Wingdings" pitchFamily="2" charset="2"/>
              <a:buNone/>
            </a:pPr>
            <a:r>
              <a:rPr lang="zh-CN" altLang="en-US" sz="2400" b="1" dirty="0" smtClean="0">
                <a:solidFill>
                  <a:srgbClr val="0033CC"/>
                </a:solidFill>
              </a:rPr>
              <a:t>第五章</a:t>
            </a:r>
            <a:r>
              <a:rPr lang="zh-CN" altLang="en-US" sz="2400" b="1" dirty="0" smtClean="0">
                <a:solidFill>
                  <a:srgbClr val="0033CC"/>
                </a:solidFill>
                <a:latin typeface="华文中宋" pitchFamily="2" charset="-122"/>
                <a:ea typeface="华文中宋" pitchFamily="2" charset="-122"/>
              </a:rPr>
              <a:t>  </a:t>
            </a:r>
            <a:r>
              <a:rPr lang="zh-CN" altLang="en-US" sz="2400" dirty="0" smtClean="0">
                <a:solidFill>
                  <a:srgbClr val="0033CC"/>
                </a:solidFill>
                <a:latin typeface="华文中宋" pitchFamily="2" charset="-122"/>
                <a:ea typeface="华文中宋" pitchFamily="2" charset="-122"/>
              </a:rPr>
              <a:t>投资组合模型</a:t>
            </a:r>
          </a:p>
        </p:txBody>
      </p:sp>
      <p:sp>
        <p:nvSpPr>
          <p:cNvPr id="4" name="TextBox 3"/>
          <p:cNvSpPr txBox="1"/>
          <p:nvPr/>
        </p:nvSpPr>
        <p:spPr>
          <a:xfrm>
            <a:off x="771790" y="2033695"/>
            <a:ext cx="8234790" cy="4708981"/>
          </a:xfrm>
          <a:prstGeom prst="rect">
            <a:avLst/>
          </a:prstGeom>
          <a:noFill/>
        </p:spPr>
        <p:txBody>
          <a:bodyPr wrap="square" rtlCol="0">
            <a:spAutoFit/>
          </a:bodyPr>
          <a:lstStyle/>
          <a:p>
            <a:r>
              <a:rPr lang="zh-CN" altLang="en-US" sz="2000" dirty="0" smtClean="0">
                <a:solidFill>
                  <a:srgbClr val="000000"/>
                </a:solidFill>
              </a:rPr>
              <a:t>      由于     是是</a:t>
            </a:r>
            <a:r>
              <a:rPr lang="en-US" altLang="zh-CN" sz="2000" dirty="0">
                <a:solidFill>
                  <a:srgbClr val="000000"/>
                </a:solidFill>
              </a:rPr>
              <a:t> </a:t>
            </a:r>
            <a:r>
              <a:rPr lang="zh-CN" altLang="en-US" sz="2000" dirty="0" smtClean="0">
                <a:solidFill>
                  <a:srgbClr val="000000"/>
                </a:solidFill>
              </a:rPr>
              <a:t>一          矩阵，      为一           矩阵，所以                  为一          对称阵</a:t>
            </a:r>
            <a:endParaRPr lang="en-US" altLang="zh-CN" sz="2000" dirty="0" smtClean="0">
              <a:solidFill>
                <a:srgbClr val="000000"/>
              </a:solidFill>
            </a:endParaRPr>
          </a:p>
          <a:p>
            <a:r>
              <a:rPr lang="en-US" altLang="zh-CN" sz="2000" dirty="0">
                <a:solidFill>
                  <a:srgbClr val="000000"/>
                </a:solidFill>
              </a:rPr>
              <a:t> </a:t>
            </a:r>
            <a:r>
              <a:rPr lang="en-US" altLang="zh-CN" sz="2000" dirty="0" smtClean="0">
                <a:solidFill>
                  <a:srgbClr val="000000"/>
                </a:solidFill>
              </a:rPr>
              <a:t>                    </a:t>
            </a:r>
            <a:r>
              <a:rPr lang="zh-CN" altLang="en-US" sz="2000" dirty="0" smtClean="0">
                <a:solidFill>
                  <a:srgbClr val="000000"/>
                </a:solidFill>
              </a:rPr>
              <a:t>令                               （</a:t>
            </a:r>
            <a:r>
              <a:rPr lang="en-US" altLang="zh-CN" sz="2000" dirty="0" smtClean="0">
                <a:solidFill>
                  <a:srgbClr val="000000"/>
                </a:solidFill>
              </a:rPr>
              <a:t>5</a:t>
            </a:r>
            <a:r>
              <a:rPr lang="zh-CN" altLang="en-US" sz="2000" dirty="0" smtClean="0">
                <a:solidFill>
                  <a:srgbClr val="000000"/>
                </a:solidFill>
              </a:rPr>
              <a:t>）由           的正定性决定</a:t>
            </a:r>
            <a:endParaRPr lang="en-US" altLang="zh-CN" sz="2000" dirty="0" smtClean="0">
              <a:solidFill>
                <a:srgbClr val="000000"/>
              </a:solidFill>
            </a:endParaRPr>
          </a:p>
          <a:p>
            <a:endParaRPr lang="en-US" altLang="zh-CN" sz="2000" dirty="0">
              <a:solidFill>
                <a:srgbClr val="000000"/>
              </a:solidFill>
            </a:endParaRPr>
          </a:p>
          <a:p>
            <a:r>
              <a:rPr lang="zh-CN" altLang="en-US" sz="2000" dirty="0" smtClean="0">
                <a:solidFill>
                  <a:srgbClr val="000000"/>
                </a:solidFill>
              </a:rPr>
              <a:t>且            ，将（</a:t>
            </a:r>
            <a:r>
              <a:rPr lang="en-US" altLang="zh-CN" sz="2000" dirty="0" smtClean="0">
                <a:solidFill>
                  <a:srgbClr val="000000"/>
                </a:solidFill>
              </a:rPr>
              <a:t>5</a:t>
            </a:r>
            <a:r>
              <a:rPr lang="zh-CN" altLang="en-US" sz="2000" dirty="0" smtClean="0">
                <a:solidFill>
                  <a:srgbClr val="000000"/>
                </a:solidFill>
              </a:rPr>
              <a:t>）式带入（</a:t>
            </a:r>
            <a:r>
              <a:rPr lang="en-US" altLang="zh-CN" sz="2000" dirty="0" smtClean="0">
                <a:solidFill>
                  <a:srgbClr val="000000"/>
                </a:solidFill>
              </a:rPr>
              <a:t>4</a:t>
            </a:r>
            <a:r>
              <a:rPr lang="zh-CN" altLang="en-US" sz="2000" dirty="0" smtClean="0">
                <a:solidFill>
                  <a:srgbClr val="000000"/>
                </a:solidFill>
              </a:rPr>
              <a:t>）式得  </a:t>
            </a:r>
            <a:endParaRPr lang="en-US" altLang="zh-CN" sz="2000" dirty="0" smtClean="0">
              <a:solidFill>
                <a:srgbClr val="000000"/>
              </a:solidFill>
            </a:endParaRPr>
          </a:p>
          <a:p>
            <a:endParaRPr lang="en-US" altLang="zh-CN" sz="2000" dirty="0" smtClean="0">
              <a:solidFill>
                <a:srgbClr val="000000"/>
              </a:solidFill>
            </a:endParaRPr>
          </a:p>
          <a:p>
            <a:endParaRPr lang="en-US" altLang="zh-CN" sz="2000" dirty="0">
              <a:solidFill>
                <a:srgbClr val="000000"/>
              </a:solidFill>
            </a:endParaRPr>
          </a:p>
          <a:p>
            <a:endParaRPr lang="en-US" altLang="zh-CN" sz="2000" dirty="0" smtClean="0">
              <a:solidFill>
                <a:srgbClr val="000000"/>
              </a:solidFill>
            </a:endParaRPr>
          </a:p>
          <a:p>
            <a:endParaRPr lang="en-US" altLang="zh-CN" sz="2000" dirty="0">
              <a:solidFill>
                <a:srgbClr val="000000"/>
              </a:solidFill>
            </a:endParaRPr>
          </a:p>
          <a:p>
            <a:r>
              <a:rPr lang="en-US" altLang="zh-CN" sz="2000" dirty="0" smtClean="0">
                <a:solidFill>
                  <a:srgbClr val="000000"/>
                </a:solidFill>
              </a:rPr>
              <a:t>                             </a:t>
            </a:r>
            <a:r>
              <a:rPr lang="zh-CN" altLang="en-US" sz="2000" dirty="0" smtClean="0">
                <a:solidFill>
                  <a:srgbClr val="000000"/>
                </a:solidFill>
              </a:rPr>
              <a:t>（</a:t>
            </a:r>
            <a:r>
              <a:rPr lang="en-US" altLang="zh-CN" sz="2000" dirty="0" smtClean="0">
                <a:solidFill>
                  <a:srgbClr val="000000"/>
                </a:solidFill>
              </a:rPr>
              <a:t>6</a:t>
            </a:r>
            <a:r>
              <a:rPr lang="zh-CN" altLang="en-US" sz="2000" dirty="0" smtClean="0">
                <a:solidFill>
                  <a:srgbClr val="000000"/>
                </a:solidFill>
              </a:rPr>
              <a:t>）</a:t>
            </a:r>
            <a:r>
              <a:rPr lang="en-US" altLang="zh-CN" sz="2000" dirty="0" smtClean="0">
                <a:solidFill>
                  <a:srgbClr val="000000"/>
                </a:solidFill>
              </a:rPr>
              <a:t>                                                 </a:t>
            </a:r>
            <a:r>
              <a:rPr lang="zh-CN" altLang="en-US" sz="2000" dirty="0" smtClean="0">
                <a:solidFill>
                  <a:srgbClr val="000000"/>
                </a:solidFill>
              </a:rPr>
              <a:t>（</a:t>
            </a:r>
            <a:r>
              <a:rPr lang="en-US" altLang="zh-CN" sz="2000" dirty="0" smtClean="0">
                <a:solidFill>
                  <a:srgbClr val="000000"/>
                </a:solidFill>
              </a:rPr>
              <a:t>7</a:t>
            </a:r>
            <a:r>
              <a:rPr lang="zh-CN" altLang="en-US" sz="2000" dirty="0" smtClean="0">
                <a:solidFill>
                  <a:srgbClr val="000000"/>
                </a:solidFill>
              </a:rPr>
              <a:t>）</a:t>
            </a:r>
            <a:endParaRPr lang="en-US" altLang="zh-CN" sz="2000" dirty="0" smtClean="0">
              <a:solidFill>
                <a:srgbClr val="000000"/>
              </a:solidFill>
            </a:endParaRPr>
          </a:p>
          <a:p>
            <a:endParaRPr lang="en-US" altLang="zh-CN" sz="2000" dirty="0">
              <a:solidFill>
                <a:srgbClr val="000000"/>
              </a:solidFill>
            </a:endParaRPr>
          </a:p>
          <a:p>
            <a:endParaRPr lang="en-US" altLang="zh-CN" sz="2000" dirty="0" smtClean="0">
              <a:solidFill>
                <a:srgbClr val="000000"/>
              </a:solidFill>
            </a:endParaRPr>
          </a:p>
          <a:p>
            <a:r>
              <a:rPr lang="zh-CN" altLang="en-US" sz="2000" dirty="0" smtClean="0">
                <a:solidFill>
                  <a:srgbClr val="000000"/>
                </a:solidFill>
              </a:rPr>
              <a:t>      所以（</a:t>
            </a:r>
            <a:r>
              <a:rPr lang="en-US" altLang="zh-CN" sz="2000" dirty="0" smtClean="0">
                <a:solidFill>
                  <a:srgbClr val="000000"/>
                </a:solidFill>
              </a:rPr>
              <a:t>7</a:t>
            </a:r>
            <a:r>
              <a:rPr lang="zh-CN" altLang="en-US" sz="2000" dirty="0" smtClean="0">
                <a:solidFill>
                  <a:srgbClr val="000000"/>
                </a:solidFill>
              </a:rPr>
              <a:t>）</a:t>
            </a:r>
            <a:r>
              <a:rPr lang="zh-CN" altLang="en-US" sz="2000" dirty="0">
                <a:solidFill>
                  <a:srgbClr val="000000"/>
                </a:solidFill>
              </a:rPr>
              <a:t>式即为标准差</a:t>
            </a:r>
            <a:r>
              <a:rPr lang="en-US" altLang="zh-CN" sz="2000" dirty="0">
                <a:solidFill>
                  <a:srgbClr val="000000"/>
                </a:solidFill>
              </a:rPr>
              <a:t>——</a:t>
            </a:r>
            <a:r>
              <a:rPr lang="zh-CN" altLang="en-US" sz="2000" dirty="0">
                <a:solidFill>
                  <a:srgbClr val="000000"/>
                </a:solidFill>
              </a:rPr>
              <a:t>预期收益率坐标上的双曲线，它就是最小方差曲线。证毕。</a:t>
            </a:r>
            <a:endParaRPr lang="en-US" altLang="zh-CN" sz="2000" dirty="0">
              <a:solidFill>
                <a:srgbClr val="000000"/>
              </a:solidFill>
            </a:endParaRPr>
          </a:p>
          <a:p>
            <a:endParaRPr lang="en-US" altLang="zh-CN" sz="2000" dirty="0" smtClean="0">
              <a:solidFill>
                <a:srgbClr val="000000"/>
              </a:solidFill>
            </a:endParaRPr>
          </a:p>
        </p:txBody>
      </p:sp>
      <p:sp>
        <p:nvSpPr>
          <p:cNvPr id="22" name="Text Box 9"/>
          <p:cNvSpPr txBox="1">
            <a:spLocks noChangeArrowheads="1"/>
          </p:cNvSpPr>
          <p:nvPr/>
        </p:nvSpPr>
        <p:spPr bwMode="auto">
          <a:xfrm>
            <a:off x="990600" y="1600201"/>
            <a:ext cx="6029672" cy="461665"/>
          </a:xfrm>
          <a:prstGeom prst="rect">
            <a:avLst/>
          </a:prstGeom>
          <a:noFill/>
          <a:ln w="9525">
            <a:noFill/>
            <a:miter lim="800000"/>
            <a:headEnd/>
            <a:tailEnd/>
          </a:ln>
          <a:effectLst/>
        </p:spPr>
        <p:txBody>
          <a:bodyPr wrap="square">
            <a:spAutoFit/>
          </a:bodyPr>
          <a:lstStyle/>
          <a:p>
            <a:pPr eaLnBrk="0" hangingPunct="0">
              <a:spcBef>
                <a:spcPct val="50000"/>
              </a:spcBef>
              <a:buClr>
                <a:srgbClr val="000000"/>
              </a:buClr>
              <a:buFont typeface="Wingdings" pitchFamily="2" charset="2"/>
              <a:buChar char="v"/>
              <a:defRPr/>
            </a:pPr>
            <a:r>
              <a:rPr lang="en-US" altLang="zh-CN" sz="2400" dirty="0" smtClean="0">
                <a:solidFill>
                  <a:srgbClr val="000000"/>
                </a:solidFill>
              </a:rPr>
              <a:t> </a:t>
            </a:r>
            <a:r>
              <a:rPr lang="zh-CN" altLang="zh-CN" sz="2400" b="1" dirty="0" smtClean="0">
                <a:solidFill>
                  <a:srgbClr val="000000"/>
                </a:solidFill>
              </a:rPr>
              <a:t>有效</a:t>
            </a:r>
            <a:r>
              <a:rPr lang="zh-CN" altLang="zh-CN" sz="2400" b="1" dirty="0">
                <a:solidFill>
                  <a:srgbClr val="000000"/>
                </a:solidFill>
              </a:rPr>
              <a:t>组合边界的双曲线特征</a:t>
            </a:r>
            <a:endParaRPr lang="zh-CN" altLang="en-US" sz="2400" b="1" dirty="0">
              <a:solidFill>
                <a:srgbClr val="000000"/>
              </a:solidFill>
              <a:latin typeface="华文中宋"/>
              <a:ea typeface="华文中宋"/>
            </a:endParaRPr>
          </a:p>
        </p:txBody>
      </p:sp>
      <p:sp>
        <p:nvSpPr>
          <p:cNvPr id="2"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5" name="Rectangle 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7" name="Rectangle 8"/>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9" name="Rectangle 10"/>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11" name="Rectangle 1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28" name="Rectangle 1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30" name="Rectangle 18"/>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107520" name="Rectangle 20"/>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3"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8" name="Rectangle 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12" name="Rectangle 11"/>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6"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13"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15" name="Rectangle 10"/>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17" name="Rectangle 1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21" name="Rectangle 18"/>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24" name="Rectangle 27"/>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26" name="Rectangle 29"/>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29" name="Rectangle 31"/>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107521" name="Rectangle 43"/>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107524" name="Rectangle 45"/>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107533" name="Rectangle 65"/>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107535" name="Rectangle 67"/>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107537" name="Rectangle 69"/>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107539" name="Rectangle 89"/>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107541" name="Rectangle 110"/>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107543"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107545"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107547" name="Rectangle 8"/>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107549" name="Rectangle 10"/>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107551" name="Rectangle 1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22529" name="Rectangle 19"/>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22531" name="Rectangle 21"/>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22533" name="Rectangle 23"/>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22535" name="Rectangle 25"/>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22537" name="Rectangle 27"/>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22539" name="Rectangle 39"/>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22541" name="Rectangle 41"/>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22544" name="Rectangle 43"/>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22546" name="Rectangle 45"/>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22548" name="Rectangle 47"/>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22550" name="Rectangle 49"/>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22552" name="Rectangle 67"/>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22554" name="Rectangle 69"/>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22556" name="Rectangle 71"/>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10"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16"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19" name="Rectangle 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23" name="Rectangle 8"/>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27" name="Rectangle 1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107523" name="Rectangle 1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107530" name="Rectangle 2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107532" name="Rectangle 2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107536" name="Rectangle 28"/>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107540" name="Rectangle 30"/>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22558" name="Rectangle 5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107552" name="Rectangle 65"/>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107544"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107546" name="对象 107545"/>
          <p:cNvGraphicFramePr>
            <a:graphicFrameLocks noChangeAspect="1"/>
          </p:cNvGraphicFramePr>
          <p:nvPr>
            <p:extLst>
              <p:ext uri="{D42A27DB-BD31-4B8C-83A1-F6EECF244321}">
                <p14:modId xmlns:p14="http://schemas.microsoft.com/office/powerpoint/2010/main" val="2653234917"/>
              </p:ext>
            </p:extLst>
          </p:nvPr>
        </p:nvGraphicFramePr>
        <p:xfrm>
          <a:off x="1835696" y="2061866"/>
          <a:ext cx="273347" cy="345281"/>
        </p:xfrm>
        <a:graphic>
          <a:graphicData uri="http://schemas.openxmlformats.org/presentationml/2006/ole">
            <mc:AlternateContent xmlns:mc="http://schemas.openxmlformats.org/markup-compatibility/2006">
              <mc:Choice xmlns:v="urn:schemas-microsoft-com:vml" Requires="v">
                <p:oleObj spid="_x0000_s23387" name="公式" r:id="rId4" imgW="177800" imgH="228600" progId="Equation.3">
                  <p:embed/>
                </p:oleObj>
              </mc:Choice>
              <mc:Fallback>
                <p:oleObj name="公式" r:id="rId4" imgW="177800" imgH="228600" progId="Equation.3">
                  <p:embed/>
                  <p:pic>
                    <p:nvPicPr>
                      <p:cNvPr id="0" name="Object 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835696" y="2061866"/>
                        <a:ext cx="273347" cy="345281"/>
                      </a:xfrm>
                      <a:prstGeom prst="rect">
                        <a:avLst/>
                      </a:prstGeom>
                      <a:noFill/>
                    </p:spPr>
                  </p:pic>
                </p:oleObj>
              </mc:Fallback>
            </mc:AlternateContent>
          </a:graphicData>
        </a:graphic>
      </p:graphicFrame>
      <p:sp>
        <p:nvSpPr>
          <p:cNvPr id="107548"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107550" name="对象 107549"/>
          <p:cNvGraphicFramePr>
            <a:graphicFrameLocks noChangeAspect="1"/>
          </p:cNvGraphicFramePr>
          <p:nvPr>
            <p:extLst>
              <p:ext uri="{D42A27DB-BD31-4B8C-83A1-F6EECF244321}">
                <p14:modId xmlns:p14="http://schemas.microsoft.com/office/powerpoint/2010/main" val="4261982230"/>
              </p:ext>
            </p:extLst>
          </p:nvPr>
        </p:nvGraphicFramePr>
        <p:xfrm>
          <a:off x="3011270" y="2043005"/>
          <a:ext cx="624626" cy="339083"/>
        </p:xfrm>
        <a:graphic>
          <a:graphicData uri="http://schemas.openxmlformats.org/presentationml/2006/ole">
            <mc:AlternateContent xmlns:mc="http://schemas.openxmlformats.org/markup-compatibility/2006">
              <mc:Choice xmlns:v="urn:schemas-microsoft-com:vml" Requires="v">
                <p:oleObj spid="_x0000_s23388" name="公式" r:id="rId6" imgW="330057" imgH="177723" progId="Equation.3">
                  <p:embed/>
                </p:oleObj>
              </mc:Choice>
              <mc:Fallback>
                <p:oleObj name="公式" r:id="rId6" imgW="330057" imgH="177723" progId="Equation.3">
                  <p:embed/>
                  <p:pic>
                    <p:nvPicPr>
                      <p:cNvPr id="0" name="Object 3"/>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011270" y="2043005"/>
                        <a:ext cx="624626" cy="339083"/>
                      </a:xfrm>
                      <a:prstGeom prst="rect">
                        <a:avLst/>
                      </a:prstGeom>
                      <a:noFill/>
                    </p:spPr>
                  </p:pic>
                </p:oleObj>
              </mc:Fallback>
            </mc:AlternateContent>
          </a:graphicData>
        </a:graphic>
      </p:graphicFrame>
      <p:sp>
        <p:nvSpPr>
          <p:cNvPr id="107554" name="Rectangle 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107555" name="对象 107554"/>
          <p:cNvGraphicFramePr>
            <a:graphicFrameLocks noChangeAspect="1"/>
          </p:cNvGraphicFramePr>
          <p:nvPr>
            <p:extLst>
              <p:ext uri="{D42A27DB-BD31-4B8C-83A1-F6EECF244321}">
                <p14:modId xmlns:p14="http://schemas.microsoft.com/office/powerpoint/2010/main" val="2244911985"/>
              </p:ext>
            </p:extLst>
          </p:nvPr>
        </p:nvGraphicFramePr>
        <p:xfrm>
          <a:off x="4343400" y="2040519"/>
          <a:ext cx="456723" cy="326231"/>
        </p:xfrm>
        <a:graphic>
          <a:graphicData uri="http://schemas.openxmlformats.org/presentationml/2006/ole">
            <mc:AlternateContent xmlns:mc="http://schemas.openxmlformats.org/markup-compatibility/2006">
              <mc:Choice xmlns:v="urn:schemas-microsoft-com:vml" Requires="v">
                <p:oleObj spid="_x0000_s23389" name="公式" r:id="rId8" imgW="266700" imgH="190500" progId="Equation.3">
                  <p:embed/>
                </p:oleObj>
              </mc:Choice>
              <mc:Fallback>
                <p:oleObj name="公式" r:id="rId8" imgW="266700" imgH="190500" progId="Equation.3">
                  <p:embed/>
                  <p:pic>
                    <p:nvPicPr>
                      <p:cNvPr id="0" name="Object 5"/>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4343400" y="2040519"/>
                        <a:ext cx="456723" cy="326231"/>
                      </a:xfrm>
                      <a:prstGeom prst="rect">
                        <a:avLst/>
                      </a:prstGeom>
                      <a:noFill/>
                    </p:spPr>
                  </p:pic>
                </p:oleObj>
              </mc:Fallback>
            </mc:AlternateContent>
          </a:graphicData>
        </a:graphic>
      </p:graphicFrame>
      <p:sp>
        <p:nvSpPr>
          <p:cNvPr id="107556" name="Rectangle 8"/>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107557" name="对象 107556"/>
          <p:cNvGraphicFramePr>
            <a:graphicFrameLocks noChangeAspect="1"/>
          </p:cNvGraphicFramePr>
          <p:nvPr>
            <p:extLst>
              <p:ext uri="{D42A27DB-BD31-4B8C-83A1-F6EECF244321}">
                <p14:modId xmlns:p14="http://schemas.microsoft.com/office/powerpoint/2010/main" val="48963187"/>
              </p:ext>
            </p:extLst>
          </p:nvPr>
        </p:nvGraphicFramePr>
        <p:xfrm>
          <a:off x="5436096" y="2095700"/>
          <a:ext cx="598785" cy="256622"/>
        </p:xfrm>
        <a:graphic>
          <a:graphicData uri="http://schemas.openxmlformats.org/presentationml/2006/ole">
            <mc:AlternateContent xmlns:mc="http://schemas.openxmlformats.org/markup-compatibility/2006">
              <mc:Choice xmlns:v="urn:schemas-microsoft-com:vml" Requires="v">
                <p:oleObj spid="_x0000_s23390" name="公式" r:id="rId10" imgW="330487" imgH="139821" progId="Equation.3">
                  <p:embed/>
                </p:oleObj>
              </mc:Choice>
              <mc:Fallback>
                <p:oleObj name="公式" r:id="rId10" imgW="330487" imgH="139821" progId="Equation.3">
                  <p:embed/>
                  <p:pic>
                    <p:nvPicPr>
                      <p:cNvPr id="0" name="Object 7"/>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5436096" y="2095700"/>
                        <a:ext cx="598785" cy="256622"/>
                      </a:xfrm>
                      <a:prstGeom prst="rect">
                        <a:avLst/>
                      </a:prstGeom>
                      <a:noFill/>
                    </p:spPr>
                  </p:pic>
                </p:oleObj>
              </mc:Fallback>
            </mc:AlternateContent>
          </a:graphicData>
        </a:graphic>
      </p:graphicFrame>
      <p:sp>
        <p:nvSpPr>
          <p:cNvPr id="107558" name="Rectangle 10"/>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107559" name="对象 107558"/>
          <p:cNvGraphicFramePr>
            <a:graphicFrameLocks noChangeAspect="1"/>
          </p:cNvGraphicFramePr>
          <p:nvPr>
            <p:extLst>
              <p:ext uri="{D42A27DB-BD31-4B8C-83A1-F6EECF244321}">
                <p14:modId xmlns:p14="http://schemas.microsoft.com/office/powerpoint/2010/main" val="3380568509"/>
              </p:ext>
            </p:extLst>
          </p:nvPr>
        </p:nvGraphicFramePr>
        <p:xfrm>
          <a:off x="7497583" y="2061866"/>
          <a:ext cx="1037325" cy="309851"/>
        </p:xfrm>
        <a:graphic>
          <a:graphicData uri="http://schemas.openxmlformats.org/presentationml/2006/ole">
            <mc:AlternateContent xmlns:mc="http://schemas.openxmlformats.org/markup-compatibility/2006">
              <mc:Choice xmlns:v="urn:schemas-microsoft-com:vml" Requires="v">
                <p:oleObj spid="_x0000_s23391" name="公式" r:id="rId12" imgW="812800" imgH="241300" progId="Equation.3">
                  <p:embed/>
                </p:oleObj>
              </mc:Choice>
              <mc:Fallback>
                <p:oleObj name="公式" r:id="rId12" imgW="812800" imgH="241300" progId="Equation.3">
                  <p:embed/>
                  <p:pic>
                    <p:nvPicPr>
                      <p:cNvPr id="0" name="Object 9"/>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7497583" y="2061866"/>
                        <a:ext cx="1037325" cy="309851"/>
                      </a:xfrm>
                      <a:prstGeom prst="rect">
                        <a:avLst/>
                      </a:prstGeom>
                      <a:noFill/>
                    </p:spPr>
                  </p:pic>
                </p:oleObj>
              </mc:Fallback>
            </mc:AlternateContent>
          </a:graphicData>
        </a:graphic>
      </p:graphicFrame>
      <p:sp>
        <p:nvSpPr>
          <p:cNvPr id="107560" name="Rectangle 1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107561" name="对象 107560"/>
          <p:cNvGraphicFramePr>
            <a:graphicFrameLocks noChangeAspect="1"/>
          </p:cNvGraphicFramePr>
          <p:nvPr>
            <p:extLst>
              <p:ext uri="{D42A27DB-BD31-4B8C-83A1-F6EECF244321}">
                <p14:modId xmlns:p14="http://schemas.microsoft.com/office/powerpoint/2010/main" val="2574518043"/>
              </p:ext>
            </p:extLst>
          </p:nvPr>
        </p:nvGraphicFramePr>
        <p:xfrm>
          <a:off x="1124215" y="2387638"/>
          <a:ext cx="552185" cy="268204"/>
        </p:xfrm>
        <a:graphic>
          <a:graphicData uri="http://schemas.openxmlformats.org/presentationml/2006/ole">
            <mc:AlternateContent xmlns:mc="http://schemas.openxmlformats.org/markup-compatibility/2006">
              <mc:Choice xmlns:v="urn:schemas-microsoft-com:vml" Requires="v">
                <p:oleObj spid="_x0000_s23392" name="公式" r:id="rId14" imgW="330200" imgH="165100" progId="Equation.3">
                  <p:embed/>
                </p:oleObj>
              </mc:Choice>
              <mc:Fallback>
                <p:oleObj name="公式" r:id="rId14" imgW="330200" imgH="165100" progId="Equation.3">
                  <p:embed/>
                  <p:pic>
                    <p:nvPicPr>
                      <p:cNvPr id="0" name="Object 11"/>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1124215" y="2387638"/>
                        <a:ext cx="552185" cy="268204"/>
                      </a:xfrm>
                      <a:prstGeom prst="rect">
                        <a:avLst/>
                      </a:prstGeom>
                      <a:noFill/>
                    </p:spPr>
                  </p:pic>
                </p:oleObj>
              </mc:Fallback>
            </mc:AlternateContent>
          </a:graphicData>
        </a:graphic>
      </p:graphicFrame>
      <p:sp>
        <p:nvSpPr>
          <p:cNvPr id="107562" name="Rectangle 1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107563" name="对象 107562"/>
          <p:cNvGraphicFramePr>
            <a:graphicFrameLocks noChangeAspect="1"/>
          </p:cNvGraphicFramePr>
          <p:nvPr>
            <p:extLst>
              <p:ext uri="{D42A27DB-BD31-4B8C-83A1-F6EECF244321}">
                <p14:modId xmlns:p14="http://schemas.microsoft.com/office/powerpoint/2010/main" val="2359797317"/>
              </p:ext>
            </p:extLst>
          </p:nvPr>
        </p:nvGraphicFramePr>
        <p:xfrm>
          <a:off x="2659917" y="2541526"/>
          <a:ext cx="1912083" cy="622539"/>
        </p:xfrm>
        <a:graphic>
          <a:graphicData uri="http://schemas.openxmlformats.org/presentationml/2006/ole">
            <mc:AlternateContent xmlns:mc="http://schemas.openxmlformats.org/markup-compatibility/2006">
              <mc:Choice xmlns:v="urn:schemas-microsoft-com:vml" Requires="v">
                <p:oleObj spid="_x0000_s23393" name="公式" r:id="rId16" imgW="1423018" imgH="457399" progId="Equation.3">
                  <p:embed/>
                </p:oleObj>
              </mc:Choice>
              <mc:Fallback>
                <p:oleObj name="公式" r:id="rId16" imgW="1423018" imgH="457399" progId="Equation.3">
                  <p:embed/>
                  <p:pic>
                    <p:nvPicPr>
                      <p:cNvPr id="0" name="Object 13"/>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2659917" y="2541526"/>
                        <a:ext cx="1912083" cy="622539"/>
                      </a:xfrm>
                      <a:prstGeom prst="rect">
                        <a:avLst/>
                      </a:prstGeom>
                      <a:noFill/>
                    </p:spPr>
                  </p:pic>
                </p:oleObj>
              </mc:Fallback>
            </mc:AlternateContent>
          </a:graphicData>
        </a:graphic>
      </p:graphicFrame>
      <p:sp>
        <p:nvSpPr>
          <p:cNvPr id="107564" name="Rectangle 1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107565" name="对象 107564"/>
          <p:cNvGraphicFramePr>
            <a:graphicFrameLocks noChangeAspect="1"/>
          </p:cNvGraphicFramePr>
          <p:nvPr>
            <p:extLst>
              <p:ext uri="{D42A27DB-BD31-4B8C-83A1-F6EECF244321}">
                <p14:modId xmlns:p14="http://schemas.microsoft.com/office/powerpoint/2010/main" val="1261987056"/>
              </p:ext>
            </p:extLst>
          </p:nvPr>
        </p:nvGraphicFramePr>
        <p:xfrm>
          <a:off x="5724128" y="2559534"/>
          <a:ext cx="620933" cy="579537"/>
        </p:xfrm>
        <a:graphic>
          <a:graphicData uri="http://schemas.openxmlformats.org/presentationml/2006/ole">
            <mc:AlternateContent xmlns:mc="http://schemas.openxmlformats.org/markup-compatibility/2006">
              <mc:Choice xmlns:v="urn:schemas-microsoft-com:vml" Requires="v">
                <p:oleObj spid="_x0000_s23394" name="公式" r:id="rId18" imgW="482810" imgH="457399" progId="Equation.3">
                  <p:embed/>
                </p:oleObj>
              </mc:Choice>
              <mc:Fallback>
                <p:oleObj name="公式" r:id="rId18" imgW="482810" imgH="457399" progId="Equation.3">
                  <p:embed/>
                  <p:pic>
                    <p:nvPicPr>
                      <p:cNvPr id="0" name="Object 15"/>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5724128" y="2559534"/>
                        <a:ext cx="620933" cy="579537"/>
                      </a:xfrm>
                      <a:prstGeom prst="rect">
                        <a:avLst/>
                      </a:prstGeom>
                      <a:noFill/>
                    </p:spPr>
                  </p:pic>
                </p:oleObj>
              </mc:Fallback>
            </mc:AlternateContent>
          </a:graphicData>
        </a:graphic>
      </p:graphicFrame>
      <p:sp>
        <p:nvSpPr>
          <p:cNvPr id="107566" name="Rectangle 18"/>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107567" name="对象 107566"/>
          <p:cNvGraphicFramePr>
            <a:graphicFrameLocks noChangeAspect="1"/>
          </p:cNvGraphicFramePr>
          <p:nvPr>
            <p:extLst>
              <p:ext uri="{D42A27DB-BD31-4B8C-83A1-F6EECF244321}">
                <p14:modId xmlns:p14="http://schemas.microsoft.com/office/powerpoint/2010/main" val="1543577216"/>
              </p:ext>
            </p:extLst>
          </p:nvPr>
        </p:nvGraphicFramePr>
        <p:xfrm>
          <a:off x="7921297" y="2693546"/>
          <a:ext cx="1000125" cy="311514"/>
        </p:xfrm>
        <a:graphic>
          <a:graphicData uri="http://schemas.openxmlformats.org/presentationml/2006/ole">
            <mc:AlternateContent xmlns:mc="http://schemas.openxmlformats.org/markup-compatibility/2006">
              <mc:Choice xmlns:v="urn:schemas-microsoft-com:vml" Requires="v">
                <p:oleObj spid="_x0000_s23395" name="公式" r:id="rId20" imgW="583693" imgH="177646" progId="Equation.3">
                  <p:embed/>
                </p:oleObj>
              </mc:Choice>
              <mc:Fallback>
                <p:oleObj name="公式" r:id="rId20" imgW="583693" imgH="177646" progId="Equation.3">
                  <p:embed/>
                  <p:pic>
                    <p:nvPicPr>
                      <p:cNvPr id="0" name="Object 17"/>
                      <p:cNvPicPr>
                        <a:picLocks noChangeAspect="1" noChangeArrowheads="1"/>
                      </p:cNvPicPr>
                      <p:nvPr/>
                    </p:nvPicPr>
                    <p:blipFill>
                      <a:blip r:embed="rId21">
                        <a:extLst>
                          <a:ext uri="{28A0092B-C50C-407E-A947-70E740481C1C}">
                            <a14:useLocalDpi xmlns:a14="http://schemas.microsoft.com/office/drawing/2010/main" val="0"/>
                          </a:ext>
                        </a:extLst>
                      </a:blip>
                      <a:srcRect/>
                      <a:stretch>
                        <a:fillRect/>
                      </a:stretch>
                    </p:blipFill>
                    <p:spPr bwMode="auto">
                      <a:xfrm>
                        <a:off x="7921297" y="2693546"/>
                        <a:ext cx="1000125" cy="311514"/>
                      </a:xfrm>
                      <a:prstGeom prst="rect">
                        <a:avLst/>
                      </a:prstGeom>
                      <a:noFill/>
                    </p:spPr>
                  </p:pic>
                </p:oleObj>
              </mc:Fallback>
            </mc:AlternateContent>
          </a:graphicData>
        </a:graphic>
      </p:graphicFrame>
      <p:sp>
        <p:nvSpPr>
          <p:cNvPr id="107568" name="Rectangle 20"/>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107569" name="对象 107568"/>
          <p:cNvGraphicFramePr>
            <a:graphicFrameLocks noChangeAspect="1"/>
          </p:cNvGraphicFramePr>
          <p:nvPr>
            <p:extLst>
              <p:ext uri="{D42A27DB-BD31-4B8C-83A1-F6EECF244321}">
                <p14:modId xmlns:p14="http://schemas.microsoft.com/office/powerpoint/2010/main" val="3965361040"/>
              </p:ext>
            </p:extLst>
          </p:nvPr>
        </p:nvGraphicFramePr>
        <p:xfrm>
          <a:off x="1115616" y="3218494"/>
          <a:ext cx="773910" cy="318668"/>
        </p:xfrm>
        <a:graphic>
          <a:graphicData uri="http://schemas.openxmlformats.org/presentationml/2006/ole">
            <mc:AlternateContent xmlns:mc="http://schemas.openxmlformats.org/markup-compatibility/2006">
              <mc:Choice xmlns:v="urn:schemas-microsoft-com:vml" Requires="v">
                <p:oleObj spid="_x0000_s23396" name="公式" r:id="rId22" imgW="482600" imgH="203200" progId="Equation.3">
                  <p:embed/>
                </p:oleObj>
              </mc:Choice>
              <mc:Fallback>
                <p:oleObj name="公式" r:id="rId22" imgW="482600" imgH="203200" progId="Equation.3">
                  <p:embed/>
                  <p:pic>
                    <p:nvPicPr>
                      <p:cNvPr id="0" name="Object 19"/>
                      <p:cNvPicPr>
                        <a:picLocks noChangeAspect="1" noChangeArrowheads="1"/>
                      </p:cNvPicPr>
                      <p:nvPr/>
                    </p:nvPicPr>
                    <p:blipFill>
                      <a:blip r:embed="rId23">
                        <a:extLst>
                          <a:ext uri="{28A0092B-C50C-407E-A947-70E740481C1C}">
                            <a14:useLocalDpi xmlns:a14="http://schemas.microsoft.com/office/drawing/2010/main" val="0"/>
                          </a:ext>
                        </a:extLst>
                      </a:blip>
                      <a:srcRect/>
                      <a:stretch>
                        <a:fillRect/>
                      </a:stretch>
                    </p:blipFill>
                    <p:spPr bwMode="auto">
                      <a:xfrm>
                        <a:off x="1115616" y="3218494"/>
                        <a:ext cx="773910" cy="318668"/>
                      </a:xfrm>
                      <a:prstGeom prst="rect">
                        <a:avLst/>
                      </a:prstGeom>
                      <a:noFill/>
                    </p:spPr>
                  </p:pic>
                </p:oleObj>
              </mc:Fallback>
            </mc:AlternateContent>
          </a:graphicData>
        </a:graphic>
      </p:graphicFrame>
      <p:sp>
        <p:nvSpPr>
          <p:cNvPr id="107570" name="Rectangle 3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107571" name="对象 107570"/>
          <p:cNvGraphicFramePr>
            <a:graphicFrameLocks noChangeAspect="1"/>
          </p:cNvGraphicFramePr>
          <p:nvPr>
            <p:extLst>
              <p:ext uri="{D42A27DB-BD31-4B8C-83A1-F6EECF244321}">
                <p14:modId xmlns:p14="http://schemas.microsoft.com/office/powerpoint/2010/main" val="1354071772"/>
              </p:ext>
            </p:extLst>
          </p:nvPr>
        </p:nvGraphicFramePr>
        <p:xfrm>
          <a:off x="5174140" y="3140147"/>
          <a:ext cx="2206171" cy="647966"/>
        </p:xfrm>
        <a:graphic>
          <a:graphicData uri="http://schemas.openxmlformats.org/presentationml/2006/ole">
            <mc:AlternateContent xmlns:mc="http://schemas.openxmlformats.org/markup-compatibility/2006">
              <mc:Choice xmlns:v="urn:schemas-microsoft-com:vml" Requires="v">
                <p:oleObj spid="_x0000_s23397" name="公式" r:id="rId24" imgW="1550073" imgH="457399" progId="Equation.3">
                  <p:embed/>
                </p:oleObj>
              </mc:Choice>
              <mc:Fallback>
                <p:oleObj name="公式" r:id="rId24" imgW="1550073" imgH="457399" progId="Equation.3">
                  <p:embed/>
                  <p:pic>
                    <p:nvPicPr>
                      <p:cNvPr id="0" name="Object 31"/>
                      <p:cNvPicPr>
                        <a:picLocks noChangeAspect="1" noChangeArrowheads="1"/>
                      </p:cNvPicPr>
                      <p:nvPr/>
                    </p:nvPicPr>
                    <p:blipFill>
                      <a:blip r:embed="rId25">
                        <a:extLst>
                          <a:ext uri="{28A0092B-C50C-407E-A947-70E740481C1C}">
                            <a14:useLocalDpi xmlns:a14="http://schemas.microsoft.com/office/drawing/2010/main" val="0"/>
                          </a:ext>
                        </a:extLst>
                      </a:blip>
                      <a:srcRect/>
                      <a:stretch>
                        <a:fillRect/>
                      </a:stretch>
                    </p:blipFill>
                    <p:spPr bwMode="auto">
                      <a:xfrm>
                        <a:off x="5174140" y="3140147"/>
                        <a:ext cx="2206171" cy="647966"/>
                      </a:xfrm>
                      <a:prstGeom prst="rect">
                        <a:avLst/>
                      </a:prstGeom>
                      <a:noFill/>
                    </p:spPr>
                  </p:pic>
                </p:oleObj>
              </mc:Fallback>
            </mc:AlternateContent>
          </a:graphicData>
        </a:graphic>
      </p:graphicFrame>
      <p:sp>
        <p:nvSpPr>
          <p:cNvPr id="107572" name="Rectangle 3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107573" name="对象 107572"/>
          <p:cNvGraphicFramePr>
            <a:graphicFrameLocks noChangeAspect="1"/>
          </p:cNvGraphicFramePr>
          <p:nvPr>
            <p:extLst>
              <p:ext uri="{D42A27DB-BD31-4B8C-83A1-F6EECF244321}">
                <p14:modId xmlns:p14="http://schemas.microsoft.com/office/powerpoint/2010/main" val="1886893725"/>
              </p:ext>
            </p:extLst>
          </p:nvPr>
        </p:nvGraphicFramePr>
        <p:xfrm>
          <a:off x="862513" y="3861048"/>
          <a:ext cx="2206315" cy="608151"/>
        </p:xfrm>
        <a:graphic>
          <a:graphicData uri="http://schemas.openxmlformats.org/presentationml/2006/ole">
            <mc:AlternateContent xmlns:mc="http://schemas.openxmlformats.org/markup-compatibility/2006">
              <mc:Choice xmlns:v="urn:schemas-microsoft-com:vml" Requires="v">
                <p:oleObj spid="_x0000_s23398" name="公式" r:id="rId26" imgW="1677128" imgH="457399" progId="Equation.3">
                  <p:embed/>
                </p:oleObj>
              </mc:Choice>
              <mc:Fallback>
                <p:oleObj name="公式" r:id="rId26" imgW="1677128" imgH="457399" progId="Equation.3">
                  <p:embed/>
                  <p:pic>
                    <p:nvPicPr>
                      <p:cNvPr id="0" name="Object 33"/>
                      <p:cNvPicPr>
                        <a:picLocks noChangeAspect="1" noChangeArrowheads="1"/>
                      </p:cNvPicPr>
                      <p:nvPr/>
                    </p:nvPicPr>
                    <p:blipFill>
                      <a:blip r:embed="rId27">
                        <a:extLst>
                          <a:ext uri="{28A0092B-C50C-407E-A947-70E740481C1C}">
                            <a14:useLocalDpi xmlns:a14="http://schemas.microsoft.com/office/drawing/2010/main" val="0"/>
                          </a:ext>
                        </a:extLst>
                      </a:blip>
                      <a:srcRect/>
                      <a:stretch>
                        <a:fillRect/>
                      </a:stretch>
                    </p:blipFill>
                    <p:spPr bwMode="auto">
                      <a:xfrm>
                        <a:off x="862513" y="3861048"/>
                        <a:ext cx="2206315" cy="608151"/>
                      </a:xfrm>
                      <a:prstGeom prst="rect">
                        <a:avLst/>
                      </a:prstGeom>
                      <a:noFill/>
                    </p:spPr>
                  </p:pic>
                </p:oleObj>
              </mc:Fallback>
            </mc:AlternateContent>
          </a:graphicData>
        </a:graphic>
      </p:graphicFrame>
      <p:sp>
        <p:nvSpPr>
          <p:cNvPr id="107574" name="Rectangle 3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107575" name="对象 107574"/>
          <p:cNvGraphicFramePr>
            <a:graphicFrameLocks noChangeAspect="1"/>
          </p:cNvGraphicFramePr>
          <p:nvPr>
            <p:extLst>
              <p:ext uri="{D42A27DB-BD31-4B8C-83A1-F6EECF244321}">
                <p14:modId xmlns:p14="http://schemas.microsoft.com/office/powerpoint/2010/main" val="848075501"/>
              </p:ext>
            </p:extLst>
          </p:nvPr>
        </p:nvGraphicFramePr>
        <p:xfrm>
          <a:off x="3156119" y="3988959"/>
          <a:ext cx="1455241" cy="299609"/>
        </p:xfrm>
        <a:graphic>
          <a:graphicData uri="http://schemas.openxmlformats.org/presentationml/2006/ole">
            <mc:AlternateContent xmlns:mc="http://schemas.openxmlformats.org/markup-compatibility/2006">
              <mc:Choice xmlns:v="urn:schemas-microsoft-com:vml" Requires="v">
                <p:oleObj spid="_x0000_s23399" name="公式" r:id="rId28" imgW="1105380" imgH="228699" progId="Equation.3">
                  <p:embed/>
                </p:oleObj>
              </mc:Choice>
              <mc:Fallback>
                <p:oleObj name="公式" r:id="rId28" imgW="1105380" imgH="228699" progId="Equation.3">
                  <p:embed/>
                  <p:pic>
                    <p:nvPicPr>
                      <p:cNvPr id="0" name="Object 35"/>
                      <p:cNvPicPr>
                        <a:picLocks noChangeAspect="1" noChangeArrowheads="1"/>
                      </p:cNvPicPr>
                      <p:nvPr/>
                    </p:nvPicPr>
                    <p:blipFill>
                      <a:blip r:embed="rId29">
                        <a:extLst>
                          <a:ext uri="{28A0092B-C50C-407E-A947-70E740481C1C}">
                            <a14:useLocalDpi xmlns:a14="http://schemas.microsoft.com/office/drawing/2010/main" val="0"/>
                          </a:ext>
                        </a:extLst>
                      </a:blip>
                      <a:srcRect/>
                      <a:stretch>
                        <a:fillRect/>
                      </a:stretch>
                    </p:blipFill>
                    <p:spPr bwMode="auto">
                      <a:xfrm>
                        <a:off x="3156119" y="3988959"/>
                        <a:ext cx="1455241" cy="299609"/>
                      </a:xfrm>
                      <a:prstGeom prst="rect">
                        <a:avLst/>
                      </a:prstGeom>
                      <a:noFill/>
                    </p:spPr>
                  </p:pic>
                </p:oleObj>
              </mc:Fallback>
            </mc:AlternateContent>
          </a:graphicData>
        </a:graphic>
      </p:graphicFrame>
      <p:sp>
        <p:nvSpPr>
          <p:cNvPr id="107576" name="Rectangle 38"/>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107577" name="对象 107576"/>
          <p:cNvGraphicFramePr>
            <a:graphicFrameLocks noChangeAspect="1"/>
          </p:cNvGraphicFramePr>
          <p:nvPr>
            <p:extLst>
              <p:ext uri="{D42A27DB-BD31-4B8C-83A1-F6EECF244321}">
                <p14:modId xmlns:p14="http://schemas.microsoft.com/office/powerpoint/2010/main" val="3927913249"/>
              </p:ext>
            </p:extLst>
          </p:nvPr>
        </p:nvGraphicFramePr>
        <p:xfrm>
          <a:off x="4611360" y="3789040"/>
          <a:ext cx="2880320" cy="720080"/>
        </p:xfrm>
        <a:graphic>
          <a:graphicData uri="http://schemas.openxmlformats.org/presentationml/2006/ole">
            <mc:AlternateContent xmlns:mc="http://schemas.openxmlformats.org/markup-compatibility/2006">
              <mc:Choice xmlns:v="urn:schemas-microsoft-com:vml" Requires="v">
                <p:oleObj spid="_x0000_s23400" name="公式" r:id="rId30" imgW="2133600" imgH="533400" progId="Equation.3">
                  <p:embed/>
                </p:oleObj>
              </mc:Choice>
              <mc:Fallback>
                <p:oleObj name="公式" r:id="rId30" imgW="2133600" imgH="533400" progId="Equation.3">
                  <p:embed/>
                  <p:pic>
                    <p:nvPicPr>
                      <p:cNvPr id="0" name="Object 37"/>
                      <p:cNvPicPr>
                        <a:picLocks noChangeAspect="1" noChangeArrowheads="1"/>
                      </p:cNvPicPr>
                      <p:nvPr/>
                    </p:nvPicPr>
                    <p:blipFill>
                      <a:blip r:embed="rId31">
                        <a:extLst>
                          <a:ext uri="{28A0092B-C50C-407E-A947-70E740481C1C}">
                            <a14:useLocalDpi xmlns:a14="http://schemas.microsoft.com/office/drawing/2010/main" val="0"/>
                          </a:ext>
                        </a:extLst>
                      </a:blip>
                      <a:srcRect/>
                      <a:stretch>
                        <a:fillRect/>
                      </a:stretch>
                    </p:blipFill>
                    <p:spPr bwMode="auto">
                      <a:xfrm>
                        <a:off x="4611360" y="3789040"/>
                        <a:ext cx="2880320" cy="720080"/>
                      </a:xfrm>
                      <a:prstGeom prst="rect">
                        <a:avLst/>
                      </a:prstGeom>
                      <a:noFill/>
                    </p:spPr>
                  </p:pic>
                </p:oleObj>
              </mc:Fallback>
            </mc:AlternateContent>
          </a:graphicData>
        </a:graphic>
      </p:graphicFrame>
      <p:sp>
        <p:nvSpPr>
          <p:cNvPr id="107578" name="Rectangle 40"/>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107579" name="对象 107578"/>
          <p:cNvGraphicFramePr>
            <a:graphicFrameLocks noChangeAspect="1"/>
          </p:cNvGraphicFramePr>
          <p:nvPr>
            <p:extLst>
              <p:ext uri="{D42A27DB-BD31-4B8C-83A1-F6EECF244321}">
                <p14:modId xmlns:p14="http://schemas.microsoft.com/office/powerpoint/2010/main" val="2595452481"/>
              </p:ext>
            </p:extLst>
          </p:nvPr>
        </p:nvGraphicFramePr>
        <p:xfrm>
          <a:off x="873336" y="4581128"/>
          <a:ext cx="1989430" cy="648072"/>
        </p:xfrm>
        <a:graphic>
          <a:graphicData uri="http://schemas.openxmlformats.org/presentationml/2006/ole">
            <mc:AlternateContent xmlns:mc="http://schemas.openxmlformats.org/markup-compatibility/2006">
              <mc:Choice xmlns:v="urn:schemas-microsoft-com:vml" Requires="v">
                <p:oleObj spid="_x0000_s23401" name="公式" r:id="rId32" imgW="1448429" imgH="470104" progId="Equation.3">
                  <p:embed/>
                </p:oleObj>
              </mc:Choice>
              <mc:Fallback>
                <p:oleObj name="公式" r:id="rId32" imgW="1448429" imgH="470104" progId="Equation.3">
                  <p:embed/>
                  <p:pic>
                    <p:nvPicPr>
                      <p:cNvPr id="0" name="Object 39"/>
                      <p:cNvPicPr>
                        <a:picLocks noChangeAspect="1" noChangeArrowheads="1"/>
                      </p:cNvPicPr>
                      <p:nvPr/>
                    </p:nvPicPr>
                    <p:blipFill>
                      <a:blip r:embed="rId33">
                        <a:extLst>
                          <a:ext uri="{28A0092B-C50C-407E-A947-70E740481C1C}">
                            <a14:useLocalDpi xmlns:a14="http://schemas.microsoft.com/office/drawing/2010/main" val="0"/>
                          </a:ext>
                        </a:extLst>
                      </a:blip>
                      <a:srcRect/>
                      <a:stretch>
                        <a:fillRect/>
                      </a:stretch>
                    </p:blipFill>
                    <p:spPr bwMode="auto">
                      <a:xfrm>
                        <a:off x="873336" y="4581128"/>
                        <a:ext cx="1989430" cy="648072"/>
                      </a:xfrm>
                      <a:prstGeom prst="rect">
                        <a:avLst/>
                      </a:prstGeom>
                      <a:noFill/>
                    </p:spPr>
                  </p:pic>
                </p:oleObj>
              </mc:Fallback>
            </mc:AlternateContent>
          </a:graphicData>
        </a:graphic>
      </p:graphicFrame>
      <p:sp>
        <p:nvSpPr>
          <p:cNvPr id="107580" name="Rectangle 4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107581" name="对象 107580"/>
          <p:cNvGraphicFramePr>
            <a:graphicFrameLocks noChangeAspect="1"/>
          </p:cNvGraphicFramePr>
          <p:nvPr>
            <p:extLst>
              <p:ext uri="{D42A27DB-BD31-4B8C-83A1-F6EECF244321}">
                <p14:modId xmlns:p14="http://schemas.microsoft.com/office/powerpoint/2010/main" val="64331694"/>
              </p:ext>
            </p:extLst>
          </p:nvPr>
        </p:nvGraphicFramePr>
        <p:xfrm>
          <a:off x="3967779" y="4394973"/>
          <a:ext cx="2461022" cy="1017055"/>
        </p:xfrm>
        <a:graphic>
          <a:graphicData uri="http://schemas.openxmlformats.org/presentationml/2006/ole">
            <mc:AlternateContent xmlns:mc="http://schemas.openxmlformats.org/markup-compatibility/2006">
              <mc:Choice xmlns:v="urn:schemas-microsoft-com:vml" Requires="v">
                <p:oleObj spid="_x0000_s23402" r:id="rId34" imgW="2045588" imgH="838564" progId="Equation.DSMT4">
                  <p:embed/>
                </p:oleObj>
              </mc:Choice>
              <mc:Fallback>
                <p:oleObj r:id="rId34" imgW="2045588" imgH="838564" progId="Equation.DSMT4">
                  <p:embed/>
                  <p:pic>
                    <p:nvPicPr>
                      <p:cNvPr id="0" name="Object 41"/>
                      <p:cNvPicPr>
                        <a:picLocks noChangeAspect="1" noChangeArrowheads="1"/>
                      </p:cNvPicPr>
                      <p:nvPr/>
                    </p:nvPicPr>
                    <p:blipFill>
                      <a:blip r:embed="rId35">
                        <a:extLst>
                          <a:ext uri="{28A0092B-C50C-407E-A947-70E740481C1C}">
                            <a14:useLocalDpi xmlns:a14="http://schemas.microsoft.com/office/drawing/2010/main" val="0"/>
                          </a:ext>
                        </a:extLst>
                      </a:blip>
                      <a:srcRect/>
                      <a:stretch>
                        <a:fillRect/>
                      </a:stretch>
                    </p:blipFill>
                    <p:spPr bwMode="auto">
                      <a:xfrm>
                        <a:off x="3967779" y="4394973"/>
                        <a:ext cx="2461022" cy="1017055"/>
                      </a:xfrm>
                      <a:prstGeom prst="rect">
                        <a:avLst/>
                      </a:prstGeom>
                      <a:noFill/>
                    </p:spPr>
                  </p:pic>
                </p:oleObj>
              </mc:Fallback>
            </mc:AlternateContent>
          </a:graphicData>
        </a:graphic>
      </p:graphicFrame>
    </p:spTree>
    <p:extLst>
      <p:ext uri="{BB962C8B-B14F-4D97-AF65-F5344CB8AC3E}">
        <p14:creationId xmlns:p14="http://schemas.microsoft.com/office/powerpoint/2010/main" val="1350678981"/>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Rectangle 2" descr="10%"/>
          <p:cNvSpPr>
            <a:spLocks noGrp="1" noChangeArrowheads="1"/>
          </p:cNvSpPr>
          <p:nvPr>
            <p:ph type="title"/>
          </p:nvPr>
        </p:nvSpPr>
        <p:spPr>
          <a:xfrm>
            <a:off x="775618" y="939867"/>
            <a:ext cx="7645742" cy="609600"/>
          </a:xfrm>
        </p:spPr>
        <p:txBody>
          <a:bodyPr/>
          <a:lstStyle/>
          <a:p>
            <a:pPr>
              <a:defRPr/>
            </a:pPr>
            <a:r>
              <a:rPr lang="zh-CN" altLang="zh-CN" sz="2800" b="0" dirty="0" smtClean="0"/>
              <a:t>第</a:t>
            </a:r>
            <a:r>
              <a:rPr lang="zh-CN" altLang="en-US" sz="2800" b="0" dirty="0" smtClean="0"/>
              <a:t>三</a:t>
            </a:r>
            <a:r>
              <a:rPr lang="zh-CN" altLang="zh-CN" sz="2800" b="0" dirty="0" smtClean="0"/>
              <a:t>节</a:t>
            </a:r>
            <a:r>
              <a:rPr lang="zh-CN" altLang="zh-CN" sz="2800" b="0" dirty="0">
                <a:effectLst>
                  <a:outerShdw blurRad="38100" dist="38100" dir="2700000" algn="tl">
                    <a:srgbClr val="000000">
                      <a:alpha val="43137"/>
                    </a:srgbClr>
                  </a:outerShdw>
                </a:effectLst>
              </a:rPr>
              <a:t>投资组合模型的解与两基金分离定理</a:t>
            </a:r>
            <a:endParaRPr lang="zh-CN" altLang="zh-CN" sz="2800" b="0" dirty="0">
              <a:effectLst>
                <a:outerShdw blurRad="38100" dist="38100" dir="2700000" algn="tl">
                  <a:srgbClr val="000000">
                    <a:alpha val="43137"/>
                  </a:srgbClr>
                </a:outerShdw>
              </a:effectLst>
              <a:latin typeface="+mj-ea"/>
            </a:endParaRPr>
          </a:p>
        </p:txBody>
      </p:sp>
      <p:sp>
        <p:nvSpPr>
          <p:cNvPr id="22543" name="Text Box 16"/>
          <p:cNvSpPr txBox="1">
            <a:spLocks noChangeArrowheads="1"/>
          </p:cNvSpPr>
          <p:nvPr/>
        </p:nvSpPr>
        <p:spPr bwMode="auto">
          <a:xfrm>
            <a:off x="801360" y="457200"/>
            <a:ext cx="762000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4800">
                <a:solidFill>
                  <a:schemeClr val="tx1"/>
                </a:solidFill>
                <a:latin typeface="Arial" charset="0"/>
                <a:ea typeface="宋体" charset="-122"/>
              </a:defRPr>
            </a:lvl1pPr>
            <a:lvl2pPr marL="742950" indent="-285750" eaLnBrk="0" hangingPunct="0">
              <a:defRPr sz="4800">
                <a:solidFill>
                  <a:schemeClr val="tx1"/>
                </a:solidFill>
                <a:latin typeface="Arial" charset="0"/>
                <a:ea typeface="宋体" charset="-122"/>
              </a:defRPr>
            </a:lvl2pPr>
            <a:lvl3pPr marL="1143000" indent="-228600" eaLnBrk="0" hangingPunct="0">
              <a:defRPr sz="4800">
                <a:solidFill>
                  <a:schemeClr val="tx1"/>
                </a:solidFill>
                <a:latin typeface="Arial" charset="0"/>
                <a:ea typeface="宋体" charset="-122"/>
              </a:defRPr>
            </a:lvl3pPr>
            <a:lvl4pPr marL="1600200" indent="-228600" eaLnBrk="0" hangingPunct="0">
              <a:defRPr sz="4800">
                <a:solidFill>
                  <a:schemeClr val="tx1"/>
                </a:solidFill>
                <a:latin typeface="Arial" charset="0"/>
                <a:ea typeface="宋体" charset="-122"/>
              </a:defRPr>
            </a:lvl4pPr>
            <a:lvl5pPr marL="2057400" indent="-228600" eaLnBrk="0" hangingPunct="0">
              <a:defRPr sz="4800">
                <a:solidFill>
                  <a:schemeClr val="tx1"/>
                </a:solidFill>
                <a:latin typeface="Arial" charset="0"/>
                <a:ea typeface="宋体" charset="-122"/>
              </a:defRPr>
            </a:lvl5pPr>
            <a:lvl6pPr marL="2514600" indent="-228600" eaLnBrk="0" fontAlgn="base" hangingPunct="0">
              <a:spcBef>
                <a:spcPct val="0"/>
              </a:spcBef>
              <a:spcAft>
                <a:spcPct val="0"/>
              </a:spcAft>
              <a:defRPr sz="4800">
                <a:solidFill>
                  <a:schemeClr val="tx1"/>
                </a:solidFill>
                <a:latin typeface="Arial" charset="0"/>
                <a:ea typeface="宋体" charset="-122"/>
              </a:defRPr>
            </a:lvl6pPr>
            <a:lvl7pPr marL="2971800" indent="-228600" eaLnBrk="0" fontAlgn="base" hangingPunct="0">
              <a:spcBef>
                <a:spcPct val="0"/>
              </a:spcBef>
              <a:spcAft>
                <a:spcPct val="0"/>
              </a:spcAft>
              <a:defRPr sz="4800">
                <a:solidFill>
                  <a:schemeClr val="tx1"/>
                </a:solidFill>
                <a:latin typeface="Arial" charset="0"/>
                <a:ea typeface="宋体" charset="-122"/>
              </a:defRPr>
            </a:lvl7pPr>
            <a:lvl8pPr marL="3429000" indent="-228600" eaLnBrk="0" fontAlgn="base" hangingPunct="0">
              <a:spcBef>
                <a:spcPct val="0"/>
              </a:spcBef>
              <a:spcAft>
                <a:spcPct val="0"/>
              </a:spcAft>
              <a:defRPr sz="4800">
                <a:solidFill>
                  <a:schemeClr val="tx1"/>
                </a:solidFill>
                <a:latin typeface="Arial" charset="0"/>
                <a:ea typeface="宋体" charset="-122"/>
              </a:defRPr>
            </a:lvl8pPr>
            <a:lvl9pPr marL="3886200" indent="-228600" eaLnBrk="0" fontAlgn="base" hangingPunct="0">
              <a:spcBef>
                <a:spcPct val="0"/>
              </a:spcBef>
              <a:spcAft>
                <a:spcPct val="0"/>
              </a:spcAft>
              <a:defRPr sz="4800">
                <a:solidFill>
                  <a:schemeClr val="tx1"/>
                </a:solidFill>
                <a:latin typeface="Arial" charset="0"/>
                <a:ea typeface="宋体" charset="-122"/>
              </a:defRPr>
            </a:lvl9pPr>
          </a:lstStyle>
          <a:p>
            <a:pPr algn="ctr" fontAlgn="base">
              <a:spcBef>
                <a:spcPct val="50000"/>
              </a:spcBef>
              <a:spcAft>
                <a:spcPct val="0"/>
              </a:spcAft>
              <a:buClr>
                <a:srgbClr val="FFFF66"/>
              </a:buClr>
              <a:buFont typeface="Wingdings" pitchFamily="2" charset="2"/>
              <a:buNone/>
            </a:pPr>
            <a:r>
              <a:rPr lang="zh-CN" altLang="en-US" sz="2400" b="1" dirty="0" smtClean="0">
                <a:solidFill>
                  <a:srgbClr val="0033CC"/>
                </a:solidFill>
              </a:rPr>
              <a:t>第五章</a:t>
            </a:r>
            <a:r>
              <a:rPr lang="zh-CN" altLang="en-US" sz="2400" b="1" dirty="0" smtClean="0">
                <a:solidFill>
                  <a:srgbClr val="0033CC"/>
                </a:solidFill>
                <a:latin typeface="华文中宋" pitchFamily="2" charset="-122"/>
                <a:ea typeface="华文中宋" pitchFamily="2" charset="-122"/>
              </a:rPr>
              <a:t>  </a:t>
            </a:r>
            <a:r>
              <a:rPr lang="zh-CN" altLang="en-US" sz="2400" dirty="0" smtClean="0">
                <a:solidFill>
                  <a:srgbClr val="0033CC"/>
                </a:solidFill>
                <a:latin typeface="华文中宋" pitchFamily="2" charset="-122"/>
                <a:ea typeface="华文中宋" pitchFamily="2" charset="-122"/>
              </a:rPr>
              <a:t>投资组合模型</a:t>
            </a:r>
          </a:p>
        </p:txBody>
      </p:sp>
      <p:sp>
        <p:nvSpPr>
          <p:cNvPr id="4" name="TextBox 3"/>
          <p:cNvSpPr txBox="1"/>
          <p:nvPr/>
        </p:nvSpPr>
        <p:spPr>
          <a:xfrm>
            <a:off x="771790" y="2033695"/>
            <a:ext cx="8234790" cy="4708981"/>
          </a:xfrm>
          <a:prstGeom prst="rect">
            <a:avLst/>
          </a:prstGeom>
          <a:noFill/>
        </p:spPr>
        <p:txBody>
          <a:bodyPr wrap="square" rtlCol="0">
            <a:spAutoFit/>
          </a:bodyPr>
          <a:lstStyle/>
          <a:p>
            <a:r>
              <a:rPr lang="en-US" altLang="zh-CN" sz="2000" dirty="0" smtClean="0"/>
              <a:t>     </a:t>
            </a:r>
            <a:r>
              <a:rPr lang="zh-CN" altLang="zh-CN" sz="2000" dirty="0" smtClean="0"/>
              <a:t>本章</a:t>
            </a:r>
            <a:r>
              <a:rPr lang="zh-CN" altLang="zh-CN" sz="2000" dirty="0"/>
              <a:t>第一</a:t>
            </a:r>
            <a:r>
              <a:rPr lang="zh-CN" altLang="zh-CN" sz="2000" dirty="0" smtClean="0"/>
              <a:t>节</a:t>
            </a:r>
            <a:r>
              <a:rPr lang="zh-CN" altLang="en-US" sz="2000" dirty="0" smtClean="0"/>
              <a:t>已经证明：</a:t>
            </a:r>
            <a:r>
              <a:rPr lang="zh-CN" altLang="zh-CN" sz="2000" dirty="0"/>
              <a:t>在风险市场中，无论投资者如何进行证券投资组合，他始终都不可能完全消除证券投资风险的结论。此处我们就可以利用有效边界或最小方差曲线给出一般情形下的证明</a:t>
            </a:r>
            <a:r>
              <a:rPr lang="zh-CN" altLang="zh-CN" sz="2000" dirty="0" smtClean="0"/>
              <a:t>。</a:t>
            </a:r>
            <a:endParaRPr lang="en-US" altLang="zh-CN" sz="2000" dirty="0" smtClean="0"/>
          </a:p>
          <a:p>
            <a:r>
              <a:rPr lang="en-US" altLang="zh-CN" sz="2000" dirty="0" smtClean="0"/>
              <a:t>     </a:t>
            </a:r>
            <a:r>
              <a:rPr lang="zh-CN" altLang="zh-CN" sz="2000" dirty="0" smtClean="0"/>
              <a:t>根据</a:t>
            </a:r>
            <a:r>
              <a:rPr lang="zh-CN" altLang="zh-CN" sz="2000" dirty="0"/>
              <a:t>极值的一阶必要条件</a:t>
            </a:r>
            <a:r>
              <a:rPr lang="zh-CN" altLang="zh-CN" sz="2000" dirty="0" smtClean="0"/>
              <a:t>，</a:t>
            </a:r>
            <a:r>
              <a:rPr lang="zh-CN" altLang="en-US" sz="2000" dirty="0" smtClean="0"/>
              <a:t>对（</a:t>
            </a:r>
            <a:r>
              <a:rPr lang="en-US" altLang="zh-CN" sz="2000" dirty="0" smtClean="0"/>
              <a:t>6</a:t>
            </a:r>
            <a:r>
              <a:rPr lang="zh-CN" altLang="en-US" sz="2000" dirty="0" smtClean="0"/>
              <a:t>）式求导得</a:t>
            </a:r>
            <a:endParaRPr lang="en-US" altLang="zh-CN" sz="2000" dirty="0" smtClean="0"/>
          </a:p>
          <a:p>
            <a:endParaRPr lang="en-US" altLang="zh-CN" sz="2000" dirty="0">
              <a:solidFill>
                <a:srgbClr val="000000"/>
              </a:solidFill>
            </a:endParaRPr>
          </a:p>
          <a:p>
            <a:r>
              <a:rPr lang="zh-CN" altLang="en-US" sz="2000" dirty="0" smtClean="0">
                <a:solidFill>
                  <a:srgbClr val="000000"/>
                </a:solidFill>
              </a:rPr>
              <a:t>令            ，解得             （</a:t>
            </a:r>
            <a:r>
              <a:rPr lang="en-US" altLang="zh-CN" sz="2000" dirty="0">
                <a:solidFill>
                  <a:srgbClr val="000000"/>
                </a:solidFill>
              </a:rPr>
              <a:t>8</a:t>
            </a:r>
            <a:r>
              <a:rPr lang="zh-CN" altLang="en-US" sz="2000" dirty="0" smtClean="0">
                <a:solidFill>
                  <a:srgbClr val="000000"/>
                </a:solidFill>
              </a:rPr>
              <a:t>），（</a:t>
            </a:r>
            <a:r>
              <a:rPr lang="en-US" altLang="zh-CN" sz="2000" dirty="0" smtClean="0">
                <a:solidFill>
                  <a:srgbClr val="000000"/>
                </a:solidFill>
              </a:rPr>
              <a:t>8</a:t>
            </a:r>
            <a:r>
              <a:rPr lang="zh-CN" altLang="en-US" sz="2000" dirty="0" smtClean="0">
                <a:solidFill>
                  <a:srgbClr val="000000"/>
                </a:solidFill>
              </a:rPr>
              <a:t>）式</a:t>
            </a:r>
            <a:r>
              <a:rPr lang="zh-CN" altLang="en-US" sz="2000" dirty="0">
                <a:solidFill>
                  <a:srgbClr val="000000"/>
                </a:solidFill>
              </a:rPr>
              <a:t>意味着，在投资组合预期收益率为 </a:t>
            </a:r>
            <a:r>
              <a:rPr lang="zh-CN" altLang="en-US" sz="2000" dirty="0" smtClean="0">
                <a:solidFill>
                  <a:srgbClr val="000000"/>
                </a:solidFill>
              </a:rPr>
              <a:t>       处</a:t>
            </a:r>
            <a:r>
              <a:rPr lang="zh-CN" altLang="en-US" sz="2000" dirty="0">
                <a:solidFill>
                  <a:srgbClr val="000000"/>
                </a:solidFill>
              </a:rPr>
              <a:t>，最小方差曲线或有效边界的方差达到最小值</a:t>
            </a:r>
            <a:r>
              <a:rPr lang="zh-CN" altLang="en-US" sz="2000" dirty="0" smtClean="0">
                <a:solidFill>
                  <a:srgbClr val="000000"/>
                </a:solidFill>
              </a:rPr>
              <a:t>。将（</a:t>
            </a:r>
            <a:r>
              <a:rPr lang="en-US" altLang="zh-CN" sz="2000" dirty="0" smtClean="0">
                <a:solidFill>
                  <a:srgbClr val="000000"/>
                </a:solidFill>
              </a:rPr>
              <a:t>8</a:t>
            </a:r>
            <a:r>
              <a:rPr lang="zh-CN" altLang="en-US" sz="2000" dirty="0" smtClean="0">
                <a:solidFill>
                  <a:srgbClr val="000000"/>
                </a:solidFill>
              </a:rPr>
              <a:t>）式带入（</a:t>
            </a:r>
            <a:r>
              <a:rPr lang="en-US" altLang="zh-CN" sz="2000" dirty="0" smtClean="0">
                <a:solidFill>
                  <a:srgbClr val="000000"/>
                </a:solidFill>
              </a:rPr>
              <a:t>6</a:t>
            </a:r>
            <a:r>
              <a:rPr lang="zh-CN" altLang="en-US" sz="2000" dirty="0">
                <a:solidFill>
                  <a:srgbClr val="000000"/>
                </a:solidFill>
              </a:rPr>
              <a:t>）式得最小方差曲线或有效边界的最小方差</a:t>
            </a:r>
            <a:r>
              <a:rPr lang="zh-CN" altLang="en-US" sz="2000" dirty="0" smtClean="0">
                <a:solidFill>
                  <a:srgbClr val="000000"/>
                </a:solidFill>
              </a:rPr>
              <a:t>为</a:t>
            </a:r>
            <a:endParaRPr lang="en-US" altLang="zh-CN" sz="2000" dirty="0" smtClean="0">
              <a:solidFill>
                <a:srgbClr val="000000"/>
              </a:solidFill>
            </a:endParaRPr>
          </a:p>
          <a:p>
            <a:endParaRPr lang="en-US" altLang="zh-CN" sz="2000" dirty="0">
              <a:solidFill>
                <a:srgbClr val="000000"/>
              </a:solidFill>
            </a:endParaRPr>
          </a:p>
          <a:p>
            <a:r>
              <a:rPr lang="en-US" altLang="zh-CN" sz="2000" dirty="0" smtClean="0">
                <a:solidFill>
                  <a:srgbClr val="000000"/>
                </a:solidFill>
              </a:rPr>
              <a:t>                                                           </a:t>
            </a:r>
            <a:r>
              <a:rPr lang="zh-CN" altLang="en-US" sz="2000" dirty="0" smtClean="0">
                <a:solidFill>
                  <a:srgbClr val="000000"/>
                </a:solidFill>
              </a:rPr>
              <a:t>，因为              ，           ，</a:t>
            </a:r>
            <a:endParaRPr lang="en-US" altLang="zh-CN" sz="2000" dirty="0" smtClean="0">
              <a:solidFill>
                <a:srgbClr val="000000"/>
              </a:solidFill>
            </a:endParaRPr>
          </a:p>
          <a:p>
            <a:r>
              <a:rPr lang="zh-CN" altLang="en-US" sz="2000" dirty="0" smtClean="0">
                <a:solidFill>
                  <a:srgbClr val="000000"/>
                </a:solidFill>
              </a:rPr>
              <a:t>所以              </a:t>
            </a:r>
            <a:r>
              <a:rPr lang="zh-CN" altLang="en-US" sz="2000" dirty="0">
                <a:solidFill>
                  <a:srgbClr val="000000"/>
                </a:solidFill>
              </a:rPr>
              <a:t>，即                  。</a:t>
            </a:r>
            <a:endParaRPr lang="en-US" altLang="zh-CN" sz="2000" dirty="0" smtClean="0">
              <a:solidFill>
                <a:srgbClr val="000000"/>
              </a:solidFill>
            </a:endParaRPr>
          </a:p>
          <a:p>
            <a:r>
              <a:rPr lang="zh-CN" altLang="en-US" sz="2000" dirty="0" smtClean="0">
                <a:solidFill>
                  <a:srgbClr val="000000"/>
                </a:solidFill>
              </a:rPr>
              <a:t>      因此，有效</a:t>
            </a:r>
            <a:r>
              <a:rPr lang="zh-CN" altLang="en-US" sz="2000" dirty="0">
                <a:solidFill>
                  <a:srgbClr val="000000"/>
                </a:solidFill>
              </a:rPr>
              <a:t>投资组合边界或最小方差曲线在预期收益率可变的条件下，存在方差的最小值，且其最小值大于</a:t>
            </a:r>
            <a:r>
              <a:rPr lang="en-US" altLang="zh-CN" sz="2000" dirty="0">
                <a:solidFill>
                  <a:srgbClr val="000000"/>
                </a:solidFill>
              </a:rPr>
              <a:t>0</a:t>
            </a:r>
            <a:r>
              <a:rPr lang="zh-CN" altLang="en-US" sz="2000" dirty="0">
                <a:solidFill>
                  <a:srgbClr val="000000"/>
                </a:solidFill>
              </a:rPr>
              <a:t>。得证。</a:t>
            </a:r>
            <a:endParaRPr lang="en-US" altLang="zh-CN" sz="2000" dirty="0" smtClean="0">
              <a:solidFill>
                <a:srgbClr val="000000"/>
              </a:solidFill>
            </a:endParaRPr>
          </a:p>
          <a:p>
            <a:endParaRPr lang="en-US" altLang="zh-CN" sz="2000" dirty="0" smtClean="0">
              <a:solidFill>
                <a:srgbClr val="000000"/>
              </a:solidFill>
            </a:endParaRPr>
          </a:p>
          <a:p>
            <a:endParaRPr lang="en-US" altLang="zh-CN" sz="2000" dirty="0" smtClean="0">
              <a:solidFill>
                <a:srgbClr val="000000"/>
              </a:solidFill>
            </a:endParaRPr>
          </a:p>
        </p:txBody>
      </p:sp>
      <p:sp>
        <p:nvSpPr>
          <p:cNvPr id="22" name="Text Box 9"/>
          <p:cNvSpPr txBox="1">
            <a:spLocks noChangeArrowheads="1"/>
          </p:cNvSpPr>
          <p:nvPr/>
        </p:nvSpPr>
        <p:spPr bwMode="auto">
          <a:xfrm>
            <a:off x="990600" y="1600201"/>
            <a:ext cx="6029672" cy="461665"/>
          </a:xfrm>
          <a:prstGeom prst="rect">
            <a:avLst/>
          </a:prstGeom>
          <a:noFill/>
          <a:ln w="9525">
            <a:noFill/>
            <a:miter lim="800000"/>
            <a:headEnd/>
            <a:tailEnd/>
          </a:ln>
          <a:effectLst/>
        </p:spPr>
        <p:txBody>
          <a:bodyPr wrap="square">
            <a:spAutoFit/>
          </a:bodyPr>
          <a:lstStyle/>
          <a:p>
            <a:pPr eaLnBrk="0" hangingPunct="0">
              <a:spcBef>
                <a:spcPct val="50000"/>
              </a:spcBef>
              <a:buClr>
                <a:srgbClr val="000000"/>
              </a:buClr>
              <a:buFont typeface="Wingdings" pitchFamily="2" charset="2"/>
              <a:buChar char="v"/>
              <a:defRPr/>
            </a:pPr>
            <a:r>
              <a:rPr lang="en-US" altLang="zh-CN" sz="2400" dirty="0" smtClean="0"/>
              <a:t> </a:t>
            </a:r>
            <a:r>
              <a:rPr lang="zh-CN" altLang="zh-CN" sz="2400" b="1" dirty="0" smtClean="0"/>
              <a:t>系统性</a:t>
            </a:r>
            <a:r>
              <a:rPr lang="zh-CN" altLang="zh-CN" sz="2400" b="1" dirty="0"/>
              <a:t>风险不可消失</a:t>
            </a:r>
            <a:endParaRPr lang="zh-CN" altLang="en-US" sz="2400" b="1" dirty="0">
              <a:solidFill>
                <a:srgbClr val="000000"/>
              </a:solidFill>
              <a:latin typeface="华文中宋"/>
              <a:ea typeface="华文中宋"/>
            </a:endParaRPr>
          </a:p>
        </p:txBody>
      </p:sp>
      <p:sp>
        <p:nvSpPr>
          <p:cNvPr id="2"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5" name="Rectangle 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7" name="Rectangle 8"/>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9" name="Rectangle 10"/>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11" name="Rectangle 1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28" name="Rectangle 1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30" name="Rectangle 18"/>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107520" name="Rectangle 20"/>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3"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8" name="Rectangle 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12" name="Rectangle 11"/>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6"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13"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15" name="Rectangle 10"/>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17" name="Rectangle 1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21" name="Rectangle 18"/>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24" name="Rectangle 27"/>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26" name="Rectangle 29"/>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29" name="Rectangle 31"/>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107521" name="Rectangle 43"/>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107524" name="Rectangle 45"/>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107533" name="Rectangle 65"/>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107535" name="Rectangle 67"/>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107537" name="Rectangle 69"/>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107539" name="Rectangle 89"/>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107541" name="Rectangle 110"/>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107543"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107545"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107547" name="Rectangle 8"/>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107549" name="Rectangle 10"/>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107551" name="Rectangle 1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22529" name="Rectangle 19"/>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22531" name="Rectangle 21"/>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22533" name="Rectangle 23"/>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22535" name="Rectangle 25"/>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22537" name="Rectangle 27"/>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22539" name="Rectangle 39"/>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22541" name="Rectangle 41"/>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22544" name="Rectangle 43"/>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22546" name="Rectangle 45"/>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22548" name="Rectangle 47"/>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22550" name="Rectangle 49"/>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22552" name="Rectangle 67"/>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22554" name="Rectangle 69"/>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22556" name="Rectangle 71"/>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10"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16"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19" name="Rectangle 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23" name="Rectangle 8"/>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27" name="Rectangle 1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107523" name="Rectangle 1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107530" name="Rectangle 2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107532" name="Rectangle 2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107536" name="Rectangle 28"/>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107540" name="Rectangle 30"/>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22558" name="Rectangle 5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107552" name="Rectangle 65"/>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107544"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107548"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107554" name="Rectangle 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107556" name="Rectangle 8"/>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107558" name="Rectangle 10"/>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107560" name="Rectangle 1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107562" name="Rectangle 1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107564" name="Rectangle 1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107566" name="Rectangle 18"/>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107568" name="Rectangle 20"/>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107570" name="Rectangle 3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107572" name="Rectangle 3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107574" name="Rectangle 3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107576" name="Rectangle 38"/>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107578" name="Rectangle 40"/>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107580" name="Rectangle 4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14"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18" name="对象 17"/>
          <p:cNvGraphicFramePr>
            <a:graphicFrameLocks noChangeAspect="1"/>
          </p:cNvGraphicFramePr>
          <p:nvPr>
            <p:extLst>
              <p:ext uri="{D42A27DB-BD31-4B8C-83A1-F6EECF244321}">
                <p14:modId xmlns:p14="http://schemas.microsoft.com/office/powerpoint/2010/main" val="2566779958"/>
              </p:ext>
            </p:extLst>
          </p:nvPr>
        </p:nvGraphicFramePr>
        <p:xfrm>
          <a:off x="6992190" y="2736745"/>
          <a:ext cx="1680429" cy="655777"/>
        </p:xfrm>
        <a:graphic>
          <a:graphicData uri="http://schemas.openxmlformats.org/presentationml/2006/ole">
            <mc:AlternateContent xmlns:mc="http://schemas.openxmlformats.org/markup-compatibility/2006">
              <mc:Choice xmlns:v="urn:schemas-microsoft-com:vml" Requires="v">
                <p:oleObj spid="_x0000_s25020" r:id="rId3" imgW="1168907" imgH="457399" progId="Equation.DSMT4">
                  <p:embed/>
                </p:oleObj>
              </mc:Choice>
              <mc:Fallback>
                <p:oleObj r:id="rId3" imgW="1168907" imgH="457399" progId="Equation.DSMT4">
                  <p:embed/>
                  <p:pic>
                    <p:nvPicPr>
                      <p:cNvPr id="0" name="Object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992190" y="2736745"/>
                        <a:ext cx="1680429" cy="655777"/>
                      </a:xfrm>
                      <a:prstGeom prst="rect">
                        <a:avLst/>
                      </a:prstGeom>
                      <a:noFill/>
                    </p:spPr>
                  </p:pic>
                </p:oleObj>
              </mc:Fallback>
            </mc:AlternateContent>
          </a:graphicData>
        </a:graphic>
      </p:graphicFrame>
      <p:sp>
        <p:nvSpPr>
          <p:cNvPr id="20"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25" name="对象 24"/>
          <p:cNvGraphicFramePr>
            <a:graphicFrameLocks noChangeAspect="1"/>
          </p:cNvGraphicFramePr>
          <p:nvPr>
            <p:extLst>
              <p:ext uri="{D42A27DB-BD31-4B8C-83A1-F6EECF244321}">
                <p14:modId xmlns:p14="http://schemas.microsoft.com/office/powerpoint/2010/main" val="1419902628"/>
              </p:ext>
            </p:extLst>
          </p:nvPr>
        </p:nvGraphicFramePr>
        <p:xfrm>
          <a:off x="1183375" y="3403124"/>
          <a:ext cx="700088" cy="569563"/>
        </p:xfrm>
        <a:graphic>
          <a:graphicData uri="http://schemas.openxmlformats.org/presentationml/2006/ole">
            <mc:AlternateContent xmlns:mc="http://schemas.openxmlformats.org/markup-compatibility/2006">
              <mc:Choice xmlns:v="urn:schemas-microsoft-com:vml" Requires="v">
                <p:oleObj spid="_x0000_s25021" r:id="rId5" imgW="559043" imgH="457399" progId="Equation.DSMT4">
                  <p:embed/>
                </p:oleObj>
              </mc:Choice>
              <mc:Fallback>
                <p:oleObj r:id="rId5" imgW="559043" imgH="457399" progId="Equation.DSMT4">
                  <p:embed/>
                  <p:pic>
                    <p:nvPicPr>
                      <p:cNvPr id="0" name="Object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183375" y="3403124"/>
                        <a:ext cx="700088" cy="569563"/>
                      </a:xfrm>
                      <a:prstGeom prst="rect">
                        <a:avLst/>
                      </a:prstGeom>
                      <a:noFill/>
                    </p:spPr>
                  </p:pic>
                </p:oleObj>
              </mc:Fallback>
            </mc:AlternateContent>
          </a:graphicData>
        </a:graphic>
      </p:graphicFrame>
      <p:sp>
        <p:nvSpPr>
          <p:cNvPr id="31" name="Rectangle 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107529" name="对象 107528"/>
          <p:cNvGraphicFramePr>
            <a:graphicFrameLocks noChangeAspect="1"/>
          </p:cNvGraphicFramePr>
          <p:nvPr>
            <p:extLst>
              <p:ext uri="{D42A27DB-BD31-4B8C-83A1-F6EECF244321}">
                <p14:modId xmlns:p14="http://schemas.microsoft.com/office/powerpoint/2010/main" val="773870343"/>
              </p:ext>
            </p:extLst>
          </p:nvPr>
        </p:nvGraphicFramePr>
        <p:xfrm>
          <a:off x="2744790" y="3429000"/>
          <a:ext cx="815988" cy="548451"/>
        </p:xfrm>
        <a:graphic>
          <a:graphicData uri="http://schemas.openxmlformats.org/presentationml/2006/ole">
            <mc:AlternateContent xmlns:mc="http://schemas.openxmlformats.org/markup-compatibility/2006">
              <mc:Choice xmlns:v="urn:schemas-microsoft-com:vml" Requires="v">
                <p:oleObj spid="_x0000_s25022" r:id="rId7" imgW="584200" imgH="393700" progId="Equation.DSMT4">
                  <p:embed/>
                </p:oleObj>
              </mc:Choice>
              <mc:Fallback>
                <p:oleObj r:id="rId7" imgW="584200" imgH="393700" progId="Equation.DSMT4">
                  <p:embed/>
                  <p:pic>
                    <p:nvPicPr>
                      <p:cNvPr id="0" name="Object 5"/>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744790" y="3429000"/>
                        <a:ext cx="815988" cy="548451"/>
                      </a:xfrm>
                      <a:prstGeom prst="rect">
                        <a:avLst/>
                      </a:prstGeom>
                      <a:noFill/>
                    </p:spPr>
                  </p:pic>
                </p:oleObj>
              </mc:Fallback>
            </mc:AlternateContent>
          </a:graphicData>
        </a:graphic>
      </p:graphicFrame>
      <p:sp>
        <p:nvSpPr>
          <p:cNvPr id="107531" name="Rectangle 11"/>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107534" name="对象 107533"/>
          <p:cNvGraphicFramePr>
            <a:graphicFrameLocks noChangeAspect="1"/>
          </p:cNvGraphicFramePr>
          <p:nvPr>
            <p:extLst>
              <p:ext uri="{D42A27DB-BD31-4B8C-83A1-F6EECF244321}">
                <p14:modId xmlns:p14="http://schemas.microsoft.com/office/powerpoint/2010/main" val="66922318"/>
              </p:ext>
            </p:extLst>
          </p:nvPr>
        </p:nvGraphicFramePr>
        <p:xfrm>
          <a:off x="1508829" y="3771545"/>
          <a:ext cx="335142" cy="508919"/>
        </p:xfrm>
        <a:graphic>
          <a:graphicData uri="http://schemas.openxmlformats.org/presentationml/2006/ole">
            <mc:AlternateContent xmlns:mc="http://schemas.openxmlformats.org/markup-compatibility/2006">
              <mc:Choice xmlns:v="urn:schemas-microsoft-com:vml" Requires="v">
                <p:oleObj spid="_x0000_s25023" r:id="rId9" imgW="254000" imgH="393700" progId="Equation.DSMT4">
                  <p:embed/>
                </p:oleObj>
              </mc:Choice>
              <mc:Fallback>
                <p:oleObj r:id="rId9" imgW="254000" imgH="393700" progId="Equation.DSMT4">
                  <p:embed/>
                  <p:pic>
                    <p:nvPicPr>
                      <p:cNvPr id="0" name="Object 10"/>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1508829" y="3771545"/>
                        <a:ext cx="335142" cy="508919"/>
                      </a:xfrm>
                      <a:prstGeom prst="rect">
                        <a:avLst/>
                      </a:prstGeom>
                      <a:noFill/>
                    </p:spPr>
                  </p:pic>
                </p:oleObj>
              </mc:Fallback>
            </mc:AlternateContent>
          </a:graphicData>
        </a:graphic>
      </p:graphicFrame>
      <p:sp>
        <p:nvSpPr>
          <p:cNvPr id="107538" name="Rectangle 17"/>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107542" name="对象 107541"/>
          <p:cNvGraphicFramePr>
            <a:graphicFrameLocks noChangeAspect="1"/>
          </p:cNvGraphicFramePr>
          <p:nvPr>
            <p:extLst>
              <p:ext uri="{D42A27DB-BD31-4B8C-83A1-F6EECF244321}">
                <p14:modId xmlns:p14="http://schemas.microsoft.com/office/powerpoint/2010/main" val="4205544321"/>
              </p:ext>
            </p:extLst>
          </p:nvPr>
        </p:nvGraphicFramePr>
        <p:xfrm>
          <a:off x="1257300" y="4581128"/>
          <a:ext cx="2645704" cy="653823"/>
        </p:xfrm>
        <a:graphic>
          <a:graphicData uri="http://schemas.openxmlformats.org/presentationml/2006/ole">
            <mc:AlternateContent xmlns:mc="http://schemas.openxmlformats.org/markup-compatibility/2006">
              <mc:Choice xmlns:v="urn:schemas-microsoft-com:vml" Requires="v">
                <p:oleObj spid="_x0000_s25024" r:id="rId11" imgW="1905827" imgH="470104" progId="Equation.DSMT4">
                  <p:embed/>
                </p:oleObj>
              </mc:Choice>
              <mc:Fallback>
                <p:oleObj r:id="rId11" imgW="1905827" imgH="470104" progId="Equation.DSMT4">
                  <p:embed/>
                  <p:pic>
                    <p:nvPicPr>
                      <p:cNvPr id="0" name="Object 16"/>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1257300" y="4581128"/>
                        <a:ext cx="2645704" cy="653823"/>
                      </a:xfrm>
                      <a:prstGeom prst="rect">
                        <a:avLst/>
                      </a:prstGeom>
                      <a:noFill/>
                    </p:spPr>
                  </p:pic>
                </p:oleObj>
              </mc:Fallback>
            </mc:AlternateContent>
          </a:graphicData>
        </a:graphic>
      </p:graphicFrame>
      <p:sp>
        <p:nvSpPr>
          <p:cNvPr id="107546" name="Rectangle 19"/>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107550" name="对象 107549"/>
          <p:cNvGraphicFramePr>
            <a:graphicFrameLocks noChangeAspect="1"/>
          </p:cNvGraphicFramePr>
          <p:nvPr>
            <p:extLst>
              <p:ext uri="{D42A27DB-BD31-4B8C-83A1-F6EECF244321}">
                <p14:modId xmlns:p14="http://schemas.microsoft.com/office/powerpoint/2010/main" val="1560086642"/>
              </p:ext>
            </p:extLst>
          </p:nvPr>
        </p:nvGraphicFramePr>
        <p:xfrm>
          <a:off x="4005436" y="4581128"/>
          <a:ext cx="920836" cy="714118"/>
        </p:xfrm>
        <a:graphic>
          <a:graphicData uri="http://schemas.openxmlformats.org/presentationml/2006/ole">
            <mc:AlternateContent xmlns:mc="http://schemas.openxmlformats.org/markup-compatibility/2006">
              <mc:Choice xmlns:v="urn:schemas-microsoft-com:vml" Requires="v">
                <p:oleObj spid="_x0000_s25025" r:id="rId13" imgW="533632" imgH="419282" progId="Equation.DSMT4">
                  <p:embed/>
                </p:oleObj>
              </mc:Choice>
              <mc:Fallback>
                <p:oleObj r:id="rId13" imgW="533632" imgH="419282" progId="Equation.DSMT4">
                  <p:embed/>
                  <p:pic>
                    <p:nvPicPr>
                      <p:cNvPr id="0" name="Object 18"/>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4005436" y="4581128"/>
                        <a:ext cx="920836" cy="714118"/>
                      </a:xfrm>
                      <a:prstGeom prst="rect">
                        <a:avLst/>
                      </a:prstGeom>
                      <a:noFill/>
                    </p:spPr>
                  </p:pic>
                </p:oleObj>
              </mc:Fallback>
            </mc:AlternateContent>
          </a:graphicData>
        </a:graphic>
      </p:graphicFrame>
      <p:sp>
        <p:nvSpPr>
          <p:cNvPr id="107553" name="Rectangle 21"/>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107555" name="对象 107554"/>
          <p:cNvGraphicFramePr>
            <a:graphicFrameLocks noChangeAspect="1"/>
          </p:cNvGraphicFramePr>
          <p:nvPr>
            <p:extLst>
              <p:ext uri="{D42A27DB-BD31-4B8C-83A1-F6EECF244321}">
                <p14:modId xmlns:p14="http://schemas.microsoft.com/office/powerpoint/2010/main" val="2436160375"/>
              </p:ext>
            </p:extLst>
          </p:nvPr>
        </p:nvGraphicFramePr>
        <p:xfrm>
          <a:off x="5824537" y="4797152"/>
          <a:ext cx="847725" cy="282838"/>
        </p:xfrm>
        <a:graphic>
          <a:graphicData uri="http://schemas.openxmlformats.org/presentationml/2006/ole">
            <mc:AlternateContent xmlns:mc="http://schemas.openxmlformats.org/markup-compatibility/2006">
              <mc:Choice xmlns:v="urn:schemas-microsoft-com:vml" Requires="v">
                <p:oleObj spid="_x0000_s25026" name="公式" r:id="rId15" imgW="583693" imgH="177646" progId="Equation.3">
                  <p:embed/>
                </p:oleObj>
              </mc:Choice>
              <mc:Fallback>
                <p:oleObj name="公式" r:id="rId15" imgW="583693" imgH="177646" progId="Equation.3">
                  <p:embed/>
                  <p:pic>
                    <p:nvPicPr>
                      <p:cNvPr id="0" name="Object 20"/>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5824537" y="4797152"/>
                        <a:ext cx="847725" cy="282838"/>
                      </a:xfrm>
                      <a:prstGeom prst="rect">
                        <a:avLst/>
                      </a:prstGeom>
                      <a:noFill/>
                    </p:spPr>
                  </p:pic>
                </p:oleObj>
              </mc:Fallback>
            </mc:AlternateContent>
          </a:graphicData>
        </a:graphic>
      </p:graphicFrame>
      <p:sp>
        <p:nvSpPr>
          <p:cNvPr id="107557" name="Rectangle 30"/>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107559" name="对象 107558"/>
          <p:cNvGraphicFramePr>
            <a:graphicFrameLocks noChangeAspect="1"/>
          </p:cNvGraphicFramePr>
          <p:nvPr>
            <p:extLst>
              <p:ext uri="{D42A27DB-BD31-4B8C-83A1-F6EECF244321}">
                <p14:modId xmlns:p14="http://schemas.microsoft.com/office/powerpoint/2010/main" val="326363232"/>
              </p:ext>
            </p:extLst>
          </p:nvPr>
        </p:nvGraphicFramePr>
        <p:xfrm>
          <a:off x="6847334" y="4742307"/>
          <a:ext cx="893017" cy="367713"/>
        </p:xfrm>
        <a:graphic>
          <a:graphicData uri="http://schemas.openxmlformats.org/presentationml/2006/ole">
            <mc:AlternateContent xmlns:mc="http://schemas.openxmlformats.org/markup-compatibility/2006">
              <mc:Choice xmlns:v="urn:schemas-microsoft-com:vml" Requires="v">
                <p:oleObj spid="_x0000_s25027" name="公式" r:id="rId17" imgW="482600" imgH="203200" progId="Equation.3">
                  <p:embed/>
                </p:oleObj>
              </mc:Choice>
              <mc:Fallback>
                <p:oleObj name="公式" r:id="rId17" imgW="482600" imgH="203200" progId="Equation.3">
                  <p:embed/>
                  <p:pic>
                    <p:nvPicPr>
                      <p:cNvPr id="0" name="Object 29"/>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6847334" y="4742307"/>
                        <a:ext cx="893017" cy="367713"/>
                      </a:xfrm>
                      <a:prstGeom prst="rect">
                        <a:avLst/>
                      </a:prstGeom>
                      <a:noFill/>
                    </p:spPr>
                  </p:pic>
                </p:oleObj>
              </mc:Fallback>
            </mc:AlternateContent>
          </a:graphicData>
        </a:graphic>
      </p:graphicFrame>
      <p:sp>
        <p:nvSpPr>
          <p:cNvPr id="107561" name="Rectangle 3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107563" name="对象 107562"/>
          <p:cNvGraphicFramePr>
            <a:graphicFrameLocks noChangeAspect="1"/>
          </p:cNvGraphicFramePr>
          <p:nvPr>
            <p:extLst>
              <p:ext uri="{D42A27DB-BD31-4B8C-83A1-F6EECF244321}">
                <p14:modId xmlns:p14="http://schemas.microsoft.com/office/powerpoint/2010/main" val="2533702022"/>
              </p:ext>
            </p:extLst>
          </p:nvPr>
        </p:nvGraphicFramePr>
        <p:xfrm>
          <a:off x="1403648" y="5013176"/>
          <a:ext cx="855480" cy="560487"/>
        </p:xfrm>
        <a:graphic>
          <a:graphicData uri="http://schemas.openxmlformats.org/presentationml/2006/ole">
            <mc:AlternateContent xmlns:mc="http://schemas.openxmlformats.org/markup-compatibility/2006">
              <mc:Choice xmlns:v="urn:schemas-microsoft-com:vml" Requires="v">
                <p:oleObj spid="_x0000_s25028" r:id="rId19" imgW="635000" imgH="419100" progId="Equation.DSMT4">
                  <p:embed/>
                </p:oleObj>
              </mc:Choice>
              <mc:Fallback>
                <p:oleObj r:id="rId19" imgW="635000" imgH="419100" progId="Equation.DSMT4">
                  <p:embed/>
                  <p:pic>
                    <p:nvPicPr>
                      <p:cNvPr id="0" name="Object 31"/>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1403648" y="5013176"/>
                        <a:ext cx="855480" cy="560487"/>
                      </a:xfrm>
                      <a:prstGeom prst="rect">
                        <a:avLst/>
                      </a:prstGeom>
                      <a:noFill/>
                    </p:spPr>
                  </p:pic>
                </p:oleObj>
              </mc:Fallback>
            </mc:AlternateContent>
          </a:graphicData>
        </a:graphic>
      </p:graphicFrame>
      <p:sp>
        <p:nvSpPr>
          <p:cNvPr id="107565" name="Rectangle 43"/>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107567" name="对象 107566"/>
          <p:cNvGraphicFramePr>
            <a:graphicFrameLocks noChangeAspect="1"/>
          </p:cNvGraphicFramePr>
          <p:nvPr>
            <p:extLst>
              <p:ext uri="{D42A27DB-BD31-4B8C-83A1-F6EECF244321}">
                <p14:modId xmlns:p14="http://schemas.microsoft.com/office/powerpoint/2010/main" val="2181353328"/>
              </p:ext>
            </p:extLst>
          </p:nvPr>
        </p:nvGraphicFramePr>
        <p:xfrm>
          <a:off x="2857673" y="5157192"/>
          <a:ext cx="1147763" cy="388474"/>
        </p:xfrm>
        <a:graphic>
          <a:graphicData uri="http://schemas.openxmlformats.org/presentationml/2006/ole">
            <mc:AlternateContent xmlns:mc="http://schemas.openxmlformats.org/markup-compatibility/2006">
              <mc:Choice xmlns:v="urn:schemas-microsoft-com:vml" Requires="v">
                <p:oleObj spid="_x0000_s25029" r:id="rId21" imgW="711509" imgH="241405" progId="Equation.DSMT4">
                  <p:embed/>
                </p:oleObj>
              </mc:Choice>
              <mc:Fallback>
                <p:oleObj r:id="rId21" imgW="711509" imgH="241405" progId="Equation.DSMT4">
                  <p:embed/>
                  <p:pic>
                    <p:nvPicPr>
                      <p:cNvPr id="0" name="Object 42"/>
                      <p:cNvPicPr>
                        <a:picLocks noChangeAspect="1" noChangeArrowheads="1"/>
                      </p:cNvPicPr>
                      <p:nvPr/>
                    </p:nvPicPr>
                    <p:blipFill>
                      <a:blip r:embed="rId22">
                        <a:extLst>
                          <a:ext uri="{28A0092B-C50C-407E-A947-70E740481C1C}">
                            <a14:useLocalDpi xmlns:a14="http://schemas.microsoft.com/office/drawing/2010/main" val="0"/>
                          </a:ext>
                        </a:extLst>
                      </a:blip>
                      <a:srcRect/>
                      <a:stretch>
                        <a:fillRect/>
                      </a:stretch>
                    </p:blipFill>
                    <p:spPr bwMode="auto">
                      <a:xfrm>
                        <a:off x="2857673" y="5157192"/>
                        <a:ext cx="1147763" cy="388474"/>
                      </a:xfrm>
                      <a:prstGeom prst="rect">
                        <a:avLst/>
                      </a:prstGeom>
                      <a:noFill/>
                    </p:spPr>
                  </p:pic>
                </p:oleObj>
              </mc:Fallback>
            </mc:AlternateContent>
          </a:graphicData>
        </a:graphic>
      </p:graphicFrame>
    </p:spTree>
    <p:extLst>
      <p:ext uri="{BB962C8B-B14F-4D97-AF65-F5344CB8AC3E}">
        <p14:creationId xmlns:p14="http://schemas.microsoft.com/office/powerpoint/2010/main" val="1801518333"/>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Rectangle 2" descr="10%"/>
          <p:cNvSpPr>
            <a:spLocks noGrp="1" noChangeArrowheads="1"/>
          </p:cNvSpPr>
          <p:nvPr>
            <p:ph type="title"/>
          </p:nvPr>
        </p:nvSpPr>
        <p:spPr>
          <a:xfrm>
            <a:off x="775618" y="939867"/>
            <a:ext cx="7645742" cy="609600"/>
          </a:xfrm>
        </p:spPr>
        <p:txBody>
          <a:bodyPr/>
          <a:lstStyle/>
          <a:p>
            <a:pPr>
              <a:defRPr/>
            </a:pPr>
            <a:r>
              <a:rPr lang="zh-CN" altLang="zh-CN" sz="2800" b="0" dirty="0" smtClean="0"/>
              <a:t>第</a:t>
            </a:r>
            <a:r>
              <a:rPr lang="zh-CN" altLang="en-US" sz="2800" b="0" dirty="0"/>
              <a:t>四</a:t>
            </a:r>
            <a:r>
              <a:rPr lang="zh-CN" altLang="zh-CN" sz="2800" b="0" dirty="0" smtClean="0"/>
              <a:t>节</a:t>
            </a:r>
            <a:r>
              <a:rPr lang="en-US" altLang="zh-CN" sz="2800" b="0" dirty="0" smtClean="0"/>
              <a:t> </a:t>
            </a:r>
            <a:r>
              <a:rPr lang="zh-CN" altLang="zh-CN" sz="2800" b="0" dirty="0" smtClean="0">
                <a:effectLst>
                  <a:outerShdw blurRad="38100" dist="38100" dir="2700000" algn="tl">
                    <a:srgbClr val="000000">
                      <a:alpha val="43137"/>
                    </a:srgbClr>
                  </a:outerShdw>
                </a:effectLst>
              </a:rPr>
              <a:t>证券投资</a:t>
            </a:r>
            <a:r>
              <a:rPr lang="zh-CN" altLang="zh-CN" sz="2800" b="0" dirty="0">
                <a:effectLst>
                  <a:outerShdw blurRad="38100" dist="38100" dir="2700000" algn="tl">
                    <a:srgbClr val="000000">
                      <a:alpha val="43137"/>
                    </a:srgbClr>
                  </a:outerShdw>
                </a:effectLst>
              </a:rPr>
              <a:t>组合的选择</a:t>
            </a:r>
            <a:endParaRPr lang="zh-CN" altLang="zh-CN" sz="2800" b="0" dirty="0">
              <a:effectLst>
                <a:outerShdw blurRad="38100" dist="38100" dir="2700000" algn="tl">
                  <a:srgbClr val="000000">
                    <a:alpha val="43137"/>
                  </a:srgbClr>
                </a:outerShdw>
              </a:effectLst>
              <a:latin typeface="+mj-ea"/>
            </a:endParaRPr>
          </a:p>
        </p:txBody>
      </p:sp>
      <p:sp>
        <p:nvSpPr>
          <p:cNvPr id="22543" name="Text Box 16"/>
          <p:cNvSpPr txBox="1">
            <a:spLocks noChangeArrowheads="1"/>
          </p:cNvSpPr>
          <p:nvPr/>
        </p:nvSpPr>
        <p:spPr bwMode="auto">
          <a:xfrm>
            <a:off x="801360" y="457200"/>
            <a:ext cx="762000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4800">
                <a:solidFill>
                  <a:schemeClr val="tx1"/>
                </a:solidFill>
                <a:latin typeface="Arial" charset="0"/>
                <a:ea typeface="宋体" charset="-122"/>
              </a:defRPr>
            </a:lvl1pPr>
            <a:lvl2pPr marL="742950" indent="-285750" eaLnBrk="0" hangingPunct="0">
              <a:defRPr sz="4800">
                <a:solidFill>
                  <a:schemeClr val="tx1"/>
                </a:solidFill>
                <a:latin typeface="Arial" charset="0"/>
                <a:ea typeface="宋体" charset="-122"/>
              </a:defRPr>
            </a:lvl2pPr>
            <a:lvl3pPr marL="1143000" indent="-228600" eaLnBrk="0" hangingPunct="0">
              <a:defRPr sz="4800">
                <a:solidFill>
                  <a:schemeClr val="tx1"/>
                </a:solidFill>
                <a:latin typeface="Arial" charset="0"/>
                <a:ea typeface="宋体" charset="-122"/>
              </a:defRPr>
            </a:lvl3pPr>
            <a:lvl4pPr marL="1600200" indent="-228600" eaLnBrk="0" hangingPunct="0">
              <a:defRPr sz="4800">
                <a:solidFill>
                  <a:schemeClr val="tx1"/>
                </a:solidFill>
                <a:latin typeface="Arial" charset="0"/>
                <a:ea typeface="宋体" charset="-122"/>
              </a:defRPr>
            </a:lvl4pPr>
            <a:lvl5pPr marL="2057400" indent="-228600" eaLnBrk="0" hangingPunct="0">
              <a:defRPr sz="4800">
                <a:solidFill>
                  <a:schemeClr val="tx1"/>
                </a:solidFill>
                <a:latin typeface="Arial" charset="0"/>
                <a:ea typeface="宋体" charset="-122"/>
              </a:defRPr>
            </a:lvl5pPr>
            <a:lvl6pPr marL="2514600" indent="-228600" eaLnBrk="0" fontAlgn="base" hangingPunct="0">
              <a:spcBef>
                <a:spcPct val="0"/>
              </a:spcBef>
              <a:spcAft>
                <a:spcPct val="0"/>
              </a:spcAft>
              <a:defRPr sz="4800">
                <a:solidFill>
                  <a:schemeClr val="tx1"/>
                </a:solidFill>
                <a:latin typeface="Arial" charset="0"/>
                <a:ea typeface="宋体" charset="-122"/>
              </a:defRPr>
            </a:lvl6pPr>
            <a:lvl7pPr marL="2971800" indent="-228600" eaLnBrk="0" fontAlgn="base" hangingPunct="0">
              <a:spcBef>
                <a:spcPct val="0"/>
              </a:spcBef>
              <a:spcAft>
                <a:spcPct val="0"/>
              </a:spcAft>
              <a:defRPr sz="4800">
                <a:solidFill>
                  <a:schemeClr val="tx1"/>
                </a:solidFill>
                <a:latin typeface="Arial" charset="0"/>
                <a:ea typeface="宋体" charset="-122"/>
              </a:defRPr>
            </a:lvl7pPr>
            <a:lvl8pPr marL="3429000" indent="-228600" eaLnBrk="0" fontAlgn="base" hangingPunct="0">
              <a:spcBef>
                <a:spcPct val="0"/>
              </a:spcBef>
              <a:spcAft>
                <a:spcPct val="0"/>
              </a:spcAft>
              <a:defRPr sz="4800">
                <a:solidFill>
                  <a:schemeClr val="tx1"/>
                </a:solidFill>
                <a:latin typeface="Arial" charset="0"/>
                <a:ea typeface="宋体" charset="-122"/>
              </a:defRPr>
            </a:lvl8pPr>
            <a:lvl9pPr marL="3886200" indent="-228600" eaLnBrk="0" fontAlgn="base" hangingPunct="0">
              <a:spcBef>
                <a:spcPct val="0"/>
              </a:spcBef>
              <a:spcAft>
                <a:spcPct val="0"/>
              </a:spcAft>
              <a:defRPr sz="4800">
                <a:solidFill>
                  <a:schemeClr val="tx1"/>
                </a:solidFill>
                <a:latin typeface="Arial" charset="0"/>
                <a:ea typeface="宋体" charset="-122"/>
              </a:defRPr>
            </a:lvl9pPr>
          </a:lstStyle>
          <a:p>
            <a:pPr algn="ctr" fontAlgn="base">
              <a:spcBef>
                <a:spcPct val="50000"/>
              </a:spcBef>
              <a:spcAft>
                <a:spcPct val="0"/>
              </a:spcAft>
              <a:buClr>
                <a:srgbClr val="FFFF66"/>
              </a:buClr>
              <a:buFont typeface="Wingdings" pitchFamily="2" charset="2"/>
              <a:buNone/>
            </a:pPr>
            <a:r>
              <a:rPr lang="zh-CN" altLang="en-US" sz="2400" b="1" dirty="0" smtClean="0">
                <a:solidFill>
                  <a:srgbClr val="0033CC"/>
                </a:solidFill>
              </a:rPr>
              <a:t>第五章</a:t>
            </a:r>
            <a:r>
              <a:rPr lang="zh-CN" altLang="en-US" sz="2400" b="1" dirty="0" smtClean="0">
                <a:solidFill>
                  <a:srgbClr val="0033CC"/>
                </a:solidFill>
                <a:latin typeface="华文中宋" pitchFamily="2" charset="-122"/>
                <a:ea typeface="华文中宋" pitchFamily="2" charset="-122"/>
              </a:rPr>
              <a:t>  </a:t>
            </a:r>
            <a:r>
              <a:rPr lang="zh-CN" altLang="en-US" sz="2400" dirty="0" smtClean="0">
                <a:solidFill>
                  <a:srgbClr val="0033CC"/>
                </a:solidFill>
                <a:latin typeface="华文中宋" pitchFamily="2" charset="-122"/>
                <a:ea typeface="华文中宋" pitchFamily="2" charset="-122"/>
              </a:rPr>
              <a:t>投资组合模型</a:t>
            </a:r>
          </a:p>
        </p:txBody>
      </p:sp>
      <p:sp>
        <p:nvSpPr>
          <p:cNvPr id="4" name="TextBox 3"/>
          <p:cNvSpPr txBox="1"/>
          <p:nvPr/>
        </p:nvSpPr>
        <p:spPr>
          <a:xfrm>
            <a:off x="571980" y="1567276"/>
            <a:ext cx="8248491" cy="4708981"/>
          </a:xfrm>
          <a:prstGeom prst="rect">
            <a:avLst/>
          </a:prstGeom>
          <a:noFill/>
        </p:spPr>
        <p:txBody>
          <a:bodyPr wrap="square" rtlCol="0">
            <a:spAutoFit/>
          </a:bodyPr>
          <a:lstStyle/>
          <a:p>
            <a:r>
              <a:rPr lang="en-US" altLang="zh-CN" sz="2000" dirty="0" smtClean="0"/>
              <a:t>      </a:t>
            </a:r>
            <a:r>
              <a:rPr lang="zh-CN" altLang="zh-CN" sz="2000" dirty="0" smtClean="0"/>
              <a:t>任何</a:t>
            </a:r>
            <a:r>
              <a:rPr lang="zh-CN" altLang="zh-CN" sz="2000" dirty="0"/>
              <a:t>有效投资组合都优于无效投资组合。那么，当投资者面临整个有效组合边界时，他们又该如何在有效组合边界上进行投资组合</a:t>
            </a:r>
            <a:r>
              <a:rPr lang="zh-CN" altLang="zh-CN" sz="2000" dirty="0" smtClean="0"/>
              <a:t>选择</a:t>
            </a:r>
            <a:r>
              <a:rPr lang="zh-CN" altLang="en-US" sz="2000" dirty="0" smtClean="0"/>
              <a:t>是这节需要解决的问题。</a:t>
            </a:r>
            <a:endParaRPr lang="en-US" altLang="zh-CN" sz="2000" dirty="0" smtClean="0"/>
          </a:p>
          <a:p>
            <a:r>
              <a:rPr lang="en-US" altLang="zh-CN" sz="2000" dirty="0" smtClean="0"/>
              <a:t>      </a:t>
            </a:r>
            <a:r>
              <a:rPr lang="zh-CN" altLang="zh-CN" sz="2000" dirty="0" smtClean="0"/>
              <a:t>从前</a:t>
            </a:r>
            <a:r>
              <a:rPr lang="zh-CN" altLang="zh-CN" sz="2000" dirty="0"/>
              <a:t>面的讨论知，有效组合边界的存在和确定是和个别投资者的效用（收益—风险偏好）没有关系的。然而，由于有效边界上的所有投资组合都是最优的，有效边界上不同投资组合之间并不存在优劣关系，因此，投资者最终具体选择哪种投资组合就取决于他们的偏好，即投资组合最终方案的选择取决于投资者收益</a:t>
            </a:r>
            <a:r>
              <a:rPr lang="en-US" altLang="zh-CN" sz="2000" dirty="0"/>
              <a:t>---</a:t>
            </a:r>
            <a:r>
              <a:rPr lang="zh-CN" altLang="zh-CN" sz="2000" dirty="0"/>
              <a:t>风险模式下的效用函数</a:t>
            </a:r>
            <a:r>
              <a:rPr lang="zh-CN" altLang="zh-CN" sz="2000" dirty="0" smtClean="0"/>
              <a:t>。</a:t>
            </a:r>
            <a:endParaRPr lang="en-US" altLang="zh-CN" sz="2000" dirty="0" smtClean="0"/>
          </a:p>
          <a:p>
            <a:r>
              <a:rPr lang="en-US" altLang="zh-CN" sz="2000" dirty="0" smtClean="0"/>
              <a:t>      </a:t>
            </a:r>
            <a:r>
              <a:rPr lang="zh-CN" altLang="zh-CN" sz="2000" dirty="0" smtClean="0"/>
              <a:t>在</a:t>
            </a:r>
            <a:r>
              <a:rPr lang="zh-CN" altLang="zh-CN" sz="2000" dirty="0"/>
              <a:t>预期</a:t>
            </a:r>
            <a:r>
              <a:rPr lang="zh-CN" altLang="zh-CN" sz="2000" dirty="0" smtClean="0"/>
              <a:t>收益率</a:t>
            </a:r>
            <a:r>
              <a:rPr lang="en-US" altLang="zh-CN" sz="2000" dirty="0" smtClean="0"/>
              <a:t>—</a:t>
            </a:r>
            <a:r>
              <a:rPr lang="zh-CN" altLang="zh-CN" sz="2000" dirty="0" smtClean="0"/>
              <a:t>标准差</a:t>
            </a:r>
            <a:r>
              <a:rPr lang="zh-CN" altLang="zh-CN" sz="2000" dirty="0"/>
              <a:t>图上，利用效用函数可画出等效用</a:t>
            </a:r>
            <a:r>
              <a:rPr lang="zh-CN" altLang="zh-CN" sz="2000" dirty="0" smtClean="0"/>
              <a:t>曲线。</a:t>
            </a:r>
            <a:r>
              <a:rPr lang="zh-CN" altLang="zh-CN" sz="2000" dirty="0"/>
              <a:t>因为承受高的风险要求高的风险补偿，所以等效用曲线是递增的。即在承受较高风险的情况下，要进一步增加风险，就会要求更高的风险补偿，这意味着预期收益率要求升高得越来越多；相反，在预期收益比较低时，要进一步降低收益，也会要求降低更多的风险。造成这种变化形态的原因是经济学里“边际效用递减”原理。所以等效用曲线是向右下方凸的（数学上称为凸函数）。</a:t>
            </a:r>
            <a:endParaRPr lang="en-US" altLang="zh-CN" sz="2000" dirty="0">
              <a:solidFill>
                <a:srgbClr val="000000"/>
              </a:solidFill>
            </a:endParaRPr>
          </a:p>
        </p:txBody>
      </p:sp>
      <p:sp>
        <p:nvSpPr>
          <p:cNvPr id="2"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5" name="Rectangle 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7" name="Rectangle 8"/>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9" name="Rectangle 10"/>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11" name="Rectangle 1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28" name="Rectangle 1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30" name="Rectangle 18"/>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107520" name="Rectangle 20"/>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3"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8" name="Rectangle 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12" name="Rectangle 11"/>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Tree>
    <p:extLst>
      <p:ext uri="{BB962C8B-B14F-4D97-AF65-F5344CB8AC3E}">
        <p14:creationId xmlns:p14="http://schemas.microsoft.com/office/powerpoint/2010/main" val="1862163451"/>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Rectangle 2" descr="10%"/>
          <p:cNvSpPr>
            <a:spLocks noGrp="1" noChangeArrowheads="1"/>
          </p:cNvSpPr>
          <p:nvPr>
            <p:ph type="title"/>
          </p:nvPr>
        </p:nvSpPr>
        <p:spPr>
          <a:xfrm>
            <a:off x="775618" y="939867"/>
            <a:ext cx="7645742" cy="609600"/>
          </a:xfrm>
        </p:spPr>
        <p:txBody>
          <a:bodyPr/>
          <a:lstStyle/>
          <a:p>
            <a:pPr>
              <a:defRPr/>
            </a:pPr>
            <a:r>
              <a:rPr lang="zh-CN" altLang="zh-CN" sz="2800" b="0" dirty="0" smtClean="0"/>
              <a:t>第</a:t>
            </a:r>
            <a:r>
              <a:rPr lang="zh-CN" altLang="en-US" sz="2800" b="0" dirty="0"/>
              <a:t>四</a:t>
            </a:r>
            <a:r>
              <a:rPr lang="zh-CN" altLang="zh-CN" sz="2800" b="0" dirty="0" smtClean="0"/>
              <a:t>节</a:t>
            </a:r>
            <a:r>
              <a:rPr lang="en-US" altLang="zh-CN" sz="2800" b="0" dirty="0" smtClean="0"/>
              <a:t> </a:t>
            </a:r>
            <a:r>
              <a:rPr lang="zh-CN" altLang="zh-CN" sz="2800" b="0" dirty="0" smtClean="0">
                <a:effectLst>
                  <a:outerShdw blurRad="38100" dist="38100" dir="2700000" algn="tl">
                    <a:srgbClr val="000000">
                      <a:alpha val="43137"/>
                    </a:srgbClr>
                  </a:outerShdw>
                </a:effectLst>
              </a:rPr>
              <a:t>证券投资</a:t>
            </a:r>
            <a:r>
              <a:rPr lang="zh-CN" altLang="zh-CN" sz="2800" b="0" dirty="0">
                <a:effectLst>
                  <a:outerShdw blurRad="38100" dist="38100" dir="2700000" algn="tl">
                    <a:srgbClr val="000000">
                      <a:alpha val="43137"/>
                    </a:srgbClr>
                  </a:outerShdw>
                </a:effectLst>
              </a:rPr>
              <a:t>组合的选择</a:t>
            </a:r>
            <a:endParaRPr lang="zh-CN" altLang="zh-CN" sz="2800" b="0" dirty="0">
              <a:effectLst>
                <a:outerShdw blurRad="38100" dist="38100" dir="2700000" algn="tl">
                  <a:srgbClr val="000000">
                    <a:alpha val="43137"/>
                  </a:srgbClr>
                </a:outerShdw>
              </a:effectLst>
              <a:latin typeface="+mj-ea"/>
            </a:endParaRPr>
          </a:p>
        </p:txBody>
      </p:sp>
      <p:sp>
        <p:nvSpPr>
          <p:cNvPr id="22543" name="Text Box 16"/>
          <p:cNvSpPr txBox="1">
            <a:spLocks noChangeArrowheads="1"/>
          </p:cNvSpPr>
          <p:nvPr/>
        </p:nvSpPr>
        <p:spPr bwMode="auto">
          <a:xfrm>
            <a:off x="801360" y="457200"/>
            <a:ext cx="762000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4800">
                <a:solidFill>
                  <a:schemeClr val="tx1"/>
                </a:solidFill>
                <a:latin typeface="Arial" charset="0"/>
                <a:ea typeface="宋体" charset="-122"/>
              </a:defRPr>
            </a:lvl1pPr>
            <a:lvl2pPr marL="742950" indent="-285750" eaLnBrk="0" hangingPunct="0">
              <a:defRPr sz="4800">
                <a:solidFill>
                  <a:schemeClr val="tx1"/>
                </a:solidFill>
                <a:latin typeface="Arial" charset="0"/>
                <a:ea typeface="宋体" charset="-122"/>
              </a:defRPr>
            </a:lvl2pPr>
            <a:lvl3pPr marL="1143000" indent="-228600" eaLnBrk="0" hangingPunct="0">
              <a:defRPr sz="4800">
                <a:solidFill>
                  <a:schemeClr val="tx1"/>
                </a:solidFill>
                <a:latin typeface="Arial" charset="0"/>
                <a:ea typeface="宋体" charset="-122"/>
              </a:defRPr>
            </a:lvl3pPr>
            <a:lvl4pPr marL="1600200" indent="-228600" eaLnBrk="0" hangingPunct="0">
              <a:defRPr sz="4800">
                <a:solidFill>
                  <a:schemeClr val="tx1"/>
                </a:solidFill>
                <a:latin typeface="Arial" charset="0"/>
                <a:ea typeface="宋体" charset="-122"/>
              </a:defRPr>
            </a:lvl4pPr>
            <a:lvl5pPr marL="2057400" indent="-228600" eaLnBrk="0" hangingPunct="0">
              <a:defRPr sz="4800">
                <a:solidFill>
                  <a:schemeClr val="tx1"/>
                </a:solidFill>
                <a:latin typeface="Arial" charset="0"/>
                <a:ea typeface="宋体" charset="-122"/>
              </a:defRPr>
            </a:lvl5pPr>
            <a:lvl6pPr marL="2514600" indent="-228600" eaLnBrk="0" fontAlgn="base" hangingPunct="0">
              <a:spcBef>
                <a:spcPct val="0"/>
              </a:spcBef>
              <a:spcAft>
                <a:spcPct val="0"/>
              </a:spcAft>
              <a:defRPr sz="4800">
                <a:solidFill>
                  <a:schemeClr val="tx1"/>
                </a:solidFill>
                <a:latin typeface="Arial" charset="0"/>
                <a:ea typeface="宋体" charset="-122"/>
              </a:defRPr>
            </a:lvl6pPr>
            <a:lvl7pPr marL="2971800" indent="-228600" eaLnBrk="0" fontAlgn="base" hangingPunct="0">
              <a:spcBef>
                <a:spcPct val="0"/>
              </a:spcBef>
              <a:spcAft>
                <a:spcPct val="0"/>
              </a:spcAft>
              <a:defRPr sz="4800">
                <a:solidFill>
                  <a:schemeClr val="tx1"/>
                </a:solidFill>
                <a:latin typeface="Arial" charset="0"/>
                <a:ea typeface="宋体" charset="-122"/>
              </a:defRPr>
            </a:lvl7pPr>
            <a:lvl8pPr marL="3429000" indent="-228600" eaLnBrk="0" fontAlgn="base" hangingPunct="0">
              <a:spcBef>
                <a:spcPct val="0"/>
              </a:spcBef>
              <a:spcAft>
                <a:spcPct val="0"/>
              </a:spcAft>
              <a:defRPr sz="4800">
                <a:solidFill>
                  <a:schemeClr val="tx1"/>
                </a:solidFill>
                <a:latin typeface="Arial" charset="0"/>
                <a:ea typeface="宋体" charset="-122"/>
              </a:defRPr>
            </a:lvl8pPr>
            <a:lvl9pPr marL="3886200" indent="-228600" eaLnBrk="0" fontAlgn="base" hangingPunct="0">
              <a:spcBef>
                <a:spcPct val="0"/>
              </a:spcBef>
              <a:spcAft>
                <a:spcPct val="0"/>
              </a:spcAft>
              <a:defRPr sz="4800">
                <a:solidFill>
                  <a:schemeClr val="tx1"/>
                </a:solidFill>
                <a:latin typeface="Arial" charset="0"/>
                <a:ea typeface="宋体" charset="-122"/>
              </a:defRPr>
            </a:lvl9pPr>
          </a:lstStyle>
          <a:p>
            <a:pPr algn="ctr" fontAlgn="base">
              <a:spcBef>
                <a:spcPct val="50000"/>
              </a:spcBef>
              <a:spcAft>
                <a:spcPct val="0"/>
              </a:spcAft>
              <a:buClr>
                <a:srgbClr val="FFFF66"/>
              </a:buClr>
              <a:buFont typeface="Wingdings" pitchFamily="2" charset="2"/>
              <a:buNone/>
            </a:pPr>
            <a:r>
              <a:rPr lang="zh-CN" altLang="en-US" sz="2400" b="1" dirty="0" smtClean="0">
                <a:solidFill>
                  <a:srgbClr val="0033CC"/>
                </a:solidFill>
              </a:rPr>
              <a:t>第五章</a:t>
            </a:r>
            <a:r>
              <a:rPr lang="zh-CN" altLang="en-US" sz="2400" b="1" dirty="0" smtClean="0">
                <a:solidFill>
                  <a:srgbClr val="0033CC"/>
                </a:solidFill>
                <a:latin typeface="华文中宋" pitchFamily="2" charset="-122"/>
                <a:ea typeface="华文中宋" pitchFamily="2" charset="-122"/>
              </a:rPr>
              <a:t>  </a:t>
            </a:r>
            <a:r>
              <a:rPr lang="zh-CN" altLang="en-US" sz="2400" dirty="0" smtClean="0">
                <a:solidFill>
                  <a:srgbClr val="0033CC"/>
                </a:solidFill>
                <a:latin typeface="华文中宋" pitchFamily="2" charset="-122"/>
                <a:ea typeface="华文中宋" pitchFamily="2" charset="-122"/>
              </a:rPr>
              <a:t>投资组合模型</a:t>
            </a:r>
          </a:p>
        </p:txBody>
      </p:sp>
      <p:sp>
        <p:nvSpPr>
          <p:cNvPr id="4" name="TextBox 3"/>
          <p:cNvSpPr txBox="1"/>
          <p:nvPr/>
        </p:nvSpPr>
        <p:spPr>
          <a:xfrm>
            <a:off x="571980" y="1567276"/>
            <a:ext cx="5512188" cy="4708981"/>
          </a:xfrm>
          <a:prstGeom prst="rect">
            <a:avLst/>
          </a:prstGeom>
          <a:noFill/>
        </p:spPr>
        <p:txBody>
          <a:bodyPr wrap="square" rtlCol="0">
            <a:spAutoFit/>
          </a:bodyPr>
          <a:lstStyle/>
          <a:p>
            <a:r>
              <a:rPr lang="en-US" altLang="zh-CN" sz="2000" dirty="0" smtClean="0"/>
              <a:t>     </a:t>
            </a:r>
            <a:r>
              <a:rPr lang="zh-CN" altLang="en-US" sz="2000" dirty="0" smtClean="0"/>
              <a:t>在图</a:t>
            </a:r>
            <a:r>
              <a:rPr lang="en-US" altLang="zh-CN" sz="2000" dirty="0" smtClean="0"/>
              <a:t>a</a:t>
            </a:r>
            <a:r>
              <a:rPr lang="zh-CN" altLang="en-US" sz="2000" dirty="0" smtClean="0"/>
              <a:t>中，                      ，在图</a:t>
            </a:r>
            <a:r>
              <a:rPr lang="en-US" altLang="zh-CN" sz="2000" dirty="0" smtClean="0"/>
              <a:t>b</a:t>
            </a:r>
            <a:r>
              <a:rPr lang="zh-CN" altLang="en-US" sz="2000" dirty="0" smtClean="0"/>
              <a:t>中</a:t>
            </a:r>
            <a:endParaRPr lang="en-US" altLang="zh-CN" sz="2000" dirty="0" smtClean="0"/>
          </a:p>
          <a:p>
            <a:r>
              <a:rPr lang="en-US" altLang="zh-CN" sz="2000" dirty="0">
                <a:solidFill>
                  <a:srgbClr val="000000"/>
                </a:solidFill>
              </a:rPr>
              <a:t> </a:t>
            </a:r>
            <a:r>
              <a:rPr lang="en-US" altLang="zh-CN" sz="2000" dirty="0" smtClean="0">
                <a:solidFill>
                  <a:srgbClr val="000000"/>
                </a:solidFill>
              </a:rPr>
              <a:t>                    </a:t>
            </a:r>
            <a:r>
              <a:rPr lang="zh-CN" altLang="en-US" sz="2000" dirty="0">
                <a:solidFill>
                  <a:srgbClr val="000000"/>
                </a:solidFill>
              </a:rPr>
              <a:t>。图</a:t>
            </a:r>
            <a:r>
              <a:rPr lang="en-US" altLang="zh-CN" sz="2000" dirty="0" smtClean="0">
                <a:solidFill>
                  <a:srgbClr val="000000"/>
                </a:solidFill>
              </a:rPr>
              <a:t>a</a:t>
            </a:r>
            <a:r>
              <a:rPr lang="zh-CN" altLang="en-US" sz="2000" dirty="0" smtClean="0">
                <a:solidFill>
                  <a:srgbClr val="000000"/>
                </a:solidFill>
              </a:rPr>
              <a:t>与</a:t>
            </a:r>
            <a:r>
              <a:rPr lang="zh-CN" altLang="en-US" sz="2000" dirty="0"/>
              <a:t>图</a:t>
            </a:r>
            <a:r>
              <a:rPr lang="en-US" altLang="zh-CN" sz="2000" dirty="0" smtClean="0"/>
              <a:t>b</a:t>
            </a:r>
            <a:r>
              <a:rPr lang="zh-CN" altLang="en-US" sz="2000" dirty="0" smtClean="0"/>
              <a:t>的区别在于     与</a:t>
            </a:r>
            <a:endParaRPr lang="en-US" altLang="zh-CN" sz="2000" dirty="0" smtClean="0"/>
          </a:p>
          <a:p>
            <a:r>
              <a:rPr lang="zh-CN" altLang="zh-CN" sz="2000" dirty="0"/>
              <a:t>的斜率或陡峭程度不同</a:t>
            </a:r>
            <a:r>
              <a:rPr lang="zh-CN" altLang="zh-CN" sz="2000" dirty="0" smtClean="0"/>
              <a:t>，</a:t>
            </a:r>
            <a:r>
              <a:rPr lang="en-US" altLang="zh-CN" sz="2000" dirty="0" smtClean="0"/>
              <a:t>   </a:t>
            </a:r>
            <a:r>
              <a:rPr lang="zh-CN" altLang="zh-CN" sz="2000" dirty="0" smtClean="0"/>
              <a:t>的</a:t>
            </a:r>
            <a:r>
              <a:rPr lang="zh-CN" altLang="zh-CN" sz="2000" dirty="0"/>
              <a:t>陡峭程度或斜率反映了投资者的风险偏好或风险厌恶程度，投资者越厌恶风险，其等效用曲线越陡峭，即正斜率越大。显然</a:t>
            </a:r>
            <a:r>
              <a:rPr lang="zh-CN" altLang="zh-CN" sz="2000" dirty="0" smtClean="0"/>
              <a:t>，图</a:t>
            </a:r>
            <a:r>
              <a:rPr lang="en-US" altLang="zh-CN" sz="2000" dirty="0" smtClean="0"/>
              <a:t>a</a:t>
            </a:r>
            <a:r>
              <a:rPr lang="zh-CN" altLang="zh-CN" sz="2000" dirty="0" smtClean="0"/>
              <a:t>中等</a:t>
            </a:r>
            <a:r>
              <a:rPr lang="zh-CN" altLang="zh-CN" sz="2000" dirty="0"/>
              <a:t>效用曲线的斜率大于</a:t>
            </a:r>
            <a:r>
              <a:rPr lang="zh-CN" altLang="zh-CN" sz="2000" dirty="0" smtClean="0"/>
              <a:t>图</a:t>
            </a:r>
            <a:r>
              <a:rPr lang="en-US" altLang="zh-CN" sz="2000" dirty="0" smtClean="0"/>
              <a:t>b</a:t>
            </a:r>
            <a:r>
              <a:rPr lang="zh-CN" altLang="zh-CN" sz="2000" dirty="0" smtClean="0"/>
              <a:t>中等</a:t>
            </a:r>
            <a:r>
              <a:rPr lang="zh-CN" altLang="zh-CN" sz="2000" dirty="0"/>
              <a:t>效用曲线的斜率，说明</a:t>
            </a:r>
            <a:r>
              <a:rPr lang="zh-CN" altLang="zh-CN" sz="2000" dirty="0" smtClean="0"/>
              <a:t>图</a:t>
            </a:r>
            <a:r>
              <a:rPr lang="en-US" altLang="zh-CN" sz="2000" dirty="0" smtClean="0"/>
              <a:t>a</a:t>
            </a:r>
            <a:r>
              <a:rPr lang="zh-CN" altLang="zh-CN" sz="2000" dirty="0" smtClean="0"/>
              <a:t>所</a:t>
            </a:r>
            <a:r>
              <a:rPr lang="zh-CN" altLang="zh-CN" sz="2000" dirty="0"/>
              <a:t>对应的投资者的风险厌恶程度大于</a:t>
            </a:r>
            <a:r>
              <a:rPr lang="zh-CN" altLang="zh-CN" sz="2000" dirty="0" smtClean="0"/>
              <a:t>图</a:t>
            </a:r>
            <a:r>
              <a:rPr lang="en-US" altLang="zh-CN" sz="2000" dirty="0" smtClean="0"/>
              <a:t>b</a:t>
            </a:r>
            <a:r>
              <a:rPr lang="zh-CN" altLang="zh-CN" sz="2000" dirty="0" smtClean="0"/>
              <a:t>的</a:t>
            </a:r>
            <a:r>
              <a:rPr lang="zh-CN" altLang="zh-CN" sz="2000" dirty="0"/>
              <a:t>投资者</a:t>
            </a:r>
            <a:r>
              <a:rPr lang="zh-CN" altLang="zh-CN" sz="2000" dirty="0" smtClean="0"/>
              <a:t>。</a:t>
            </a:r>
            <a:r>
              <a:rPr lang="zh-CN" altLang="en-US" sz="2000" dirty="0" smtClean="0"/>
              <a:t>在图</a:t>
            </a:r>
            <a:r>
              <a:rPr lang="en-US" altLang="zh-CN" sz="2000" dirty="0" smtClean="0"/>
              <a:t>a</a:t>
            </a:r>
            <a:r>
              <a:rPr lang="zh-CN" altLang="en-US" sz="2000" dirty="0" smtClean="0"/>
              <a:t>中，</a:t>
            </a:r>
            <a:endParaRPr lang="en-US" altLang="zh-CN" sz="2000" dirty="0" smtClean="0"/>
          </a:p>
          <a:p>
            <a:r>
              <a:rPr lang="zh-CN" altLang="zh-CN" sz="2000" dirty="0"/>
              <a:t>投资者的等效用</a:t>
            </a:r>
            <a:r>
              <a:rPr lang="zh-CN" altLang="zh-CN" sz="2000" dirty="0" smtClean="0"/>
              <a:t>曲线</a:t>
            </a:r>
            <a:r>
              <a:rPr lang="en-US" altLang="zh-CN" sz="2000" dirty="0" smtClean="0"/>
              <a:t>    </a:t>
            </a:r>
            <a:r>
              <a:rPr lang="zh-CN" altLang="en-US" sz="2000" dirty="0" smtClean="0"/>
              <a:t>、   、  之间的关系有：</a:t>
            </a:r>
            <a:endParaRPr lang="en-US" altLang="zh-CN" sz="2000" dirty="0" smtClean="0"/>
          </a:p>
          <a:p>
            <a:r>
              <a:rPr lang="en-US" altLang="zh-CN" sz="2000" dirty="0" smtClean="0">
                <a:solidFill>
                  <a:srgbClr val="000000"/>
                </a:solidFill>
              </a:rPr>
              <a:t>                             </a:t>
            </a:r>
            <a:r>
              <a:rPr lang="zh-CN" altLang="en-US" sz="2000" dirty="0" smtClean="0">
                <a:solidFill>
                  <a:srgbClr val="000000"/>
                </a:solidFill>
              </a:rPr>
              <a:t>，</a:t>
            </a:r>
            <a:r>
              <a:rPr lang="zh-CN" altLang="zh-CN" sz="2000" dirty="0"/>
              <a:t>其中只有</a:t>
            </a:r>
            <a:r>
              <a:rPr lang="en-US" altLang="zh-CN" sz="2000" dirty="0"/>
              <a:t> </a:t>
            </a:r>
            <a:r>
              <a:rPr lang="en-US" altLang="zh-CN" sz="2000" dirty="0" smtClean="0"/>
              <a:t>   </a:t>
            </a:r>
            <a:r>
              <a:rPr lang="zh-CN" altLang="zh-CN" sz="2000" dirty="0" smtClean="0"/>
              <a:t>与</a:t>
            </a:r>
            <a:r>
              <a:rPr lang="zh-CN" altLang="zh-CN" sz="2000" dirty="0"/>
              <a:t>有效边界切于切点</a:t>
            </a:r>
            <a:r>
              <a:rPr lang="en-US" altLang="zh-CN" sz="2000" dirty="0"/>
              <a:t>O</a:t>
            </a:r>
            <a:r>
              <a:rPr lang="zh-CN" altLang="zh-CN" sz="2000" dirty="0"/>
              <a:t>，投资者将最终选择此切点</a:t>
            </a:r>
            <a:r>
              <a:rPr lang="zh-CN" altLang="zh-CN" sz="2000" dirty="0" smtClean="0"/>
              <a:t>（</a:t>
            </a:r>
            <a:r>
              <a:rPr lang="en-US" altLang="zh-CN" sz="2000" dirty="0" smtClean="0"/>
              <a:t>            </a:t>
            </a:r>
            <a:r>
              <a:rPr lang="zh-CN" altLang="zh-CN" sz="2000" dirty="0" smtClean="0"/>
              <a:t>）</a:t>
            </a:r>
            <a:r>
              <a:rPr lang="zh-CN" altLang="zh-CN" sz="2000" dirty="0"/>
              <a:t>所对应的投资组合为他的最优投资组合</a:t>
            </a:r>
            <a:r>
              <a:rPr lang="zh-CN" altLang="zh-CN" sz="2000" dirty="0" smtClean="0"/>
              <a:t>。</a:t>
            </a:r>
            <a:r>
              <a:rPr lang="zh-CN" altLang="en-US" sz="2000" dirty="0" smtClean="0"/>
              <a:t>至于</a:t>
            </a:r>
            <a:r>
              <a:rPr lang="en-US" altLang="zh-CN" sz="2000" dirty="0" smtClean="0"/>
              <a:t>b</a:t>
            </a:r>
            <a:r>
              <a:rPr lang="zh-CN" altLang="en-US" sz="2000" dirty="0" smtClean="0"/>
              <a:t>图，</a:t>
            </a:r>
            <a:r>
              <a:rPr lang="zh-CN" altLang="zh-CN" sz="2000" dirty="0"/>
              <a:t>其最佳投资组合必然选择点（</a:t>
            </a:r>
            <a:r>
              <a:rPr lang="en-US" altLang="zh-CN" sz="2000" dirty="0"/>
              <a:t> </a:t>
            </a:r>
            <a:r>
              <a:rPr lang="en-US" altLang="zh-CN" sz="2000" dirty="0" smtClean="0"/>
              <a:t>          </a:t>
            </a:r>
            <a:r>
              <a:rPr lang="zh-CN" altLang="zh-CN" sz="2000" dirty="0" smtClean="0"/>
              <a:t>）</a:t>
            </a:r>
            <a:r>
              <a:rPr lang="zh-CN" altLang="zh-CN" sz="2000" dirty="0"/>
              <a:t>对应的投资组合，该点同样满足等效用线与有效边界相切的条件。</a:t>
            </a:r>
          </a:p>
        </p:txBody>
      </p:sp>
      <p:sp>
        <p:nvSpPr>
          <p:cNvPr id="2"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5" name="Rectangle 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7" name="Rectangle 8"/>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9" name="Rectangle 10"/>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11" name="Rectangle 1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28" name="Rectangle 1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30" name="Rectangle 18"/>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107520" name="Rectangle 20"/>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3"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8" name="Rectangle 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12" name="Rectangle 11"/>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pic>
        <p:nvPicPr>
          <p:cNvPr id="25601" name="Picture 1" descr="C:\Users\huobo\AppData\Roaming\Tencent\Users\1005279233\QQ\WinTemp\RichOle\`FGW~~(_(~Z1{S`BEY1CKF0.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84168" y="1567276"/>
            <a:ext cx="2337192" cy="2077748"/>
          </a:xfrm>
          <a:prstGeom prst="rect">
            <a:avLst/>
          </a:prstGeom>
          <a:noFill/>
          <a:extLst>
            <a:ext uri="{909E8E84-426E-40DD-AFC4-6F175D3DCCD1}">
              <a14:hiddenFill xmlns:a14="http://schemas.microsoft.com/office/drawing/2010/main">
                <a:solidFill>
                  <a:srgbClr val="FFFFFF"/>
                </a:solidFill>
              </a14:hiddenFill>
            </a:ext>
          </a:extLst>
        </p:spPr>
      </p:pic>
      <p:pic>
        <p:nvPicPr>
          <p:cNvPr id="25602" name="Picture 2" descr="C:\Users\huobo\AppData\Roaming\Tencent\Users\1005279233\QQ\WinTemp\RichOle\KB2D`FDG[GN_{IQLNVAVVIS.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248400" y="4005064"/>
            <a:ext cx="2172960" cy="2000250"/>
          </a:xfrm>
          <a:prstGeom prst="rect">
            <a:avLst/>
          </a:prstGeom>
          <a:noFill/>
          <a:extLst>
            <a:ext uri="{909E8E84-426E-40DD-AFC4-6F175D3DCCD1}">
              <a14:hiddenFill xmlns:a14="http://schemas.microsoft.com/office/drawing/2010/main">
                <a:solidFill>
                  <a:srgbClr val="FFFFFF"/>
                </a:solidFill>
              </a14:hiddenFill>
            </a:ext>
          </a:extLst>
        </p:spPr>
      </p:pic>
      <p:sp>
        <p:nvSpPr>
          <p:cNvPr id="13" name="TextBox 12"/>
          <p:cNvSpPr txBox="1"/>
          <p:nvPr/>
        </p:nvSpPr>
        <p:spPr>
          <a:xfrm>
            <a:off x="8532440" y="2276872"/>
            <a:ext cx="288032" cy="369332"/>
          </a:xfrm>
          <a:prstGeom prst="rect">
            <a:avLst/>
          </a:prstGeom>
          <a:noFill/>
        </p:spPr>
        <p:txBody>
          <a:bodyPr wrap="square" rtlCol="0">
            <a:spAutoFit/>
          </a:bodyPr>
          <a:lstStyle/>
          <a:p>
            <a:r>
              <a:rPr lang="en-US" altLang="zh-CN" dirty="0" smtClean="0"/>
              <a:t>a</a:t>
            </a:r>
            <a:endParaRPr lang="zh-CN" altLang="en-US" dirty="0"/>
          </a:p>
        </p:txBody>
      </p:sp>
      <p:sp>
        <p:nvSpPr>
          <p:cNvPr id="14" name="TextBox 13"/>
          <p:cNvSpPr txBox="1"/>
          <p:nvPr/>
        </p:nvSpPr>
        <p:spPr>
          <a:xfrm>
            <a:off x="8532440" y="4725144"/>
            <a:ext cx="288032" cy="369332"/>
          </a:xfrm>
          <a:prstGeom prst="rect">
            <a:avLst/>
          </a:prstGeom>
          <a:noFill/>
        </p:spPr>
        <p:txBody>
          <a:bodyPr wrap="square" rtlCol="0">
            <a:spAutoFit/>
          </a:bodyPr>
          <a:lstStyle/>
          <a:p>
            <a:r>
              <a:rPr lang="en-US" altLang="zh-CN" dirty="0" smtClean="0"/>
              <a:t>b</a:t>
            </a:r>
            <a:endParaRPr lang="zh-CN" altLang="en-US" dirty="0"/>
          </a:p>
        </p:txBody>
      </p:sp>
      <p:sp>
        <p:nvSpPr>
          <p:cNvPr id="15"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16" name="对象 15"/>
          <p:cNvGraphicFramePr>
            <a:graphicFrameLocks noChangeAspect="1"/>
          </p:cNvGraphicFramePr>
          <p:nvPr>
            <p:extLst>
              <p:ext uri="{D42A27DB-BD31-4B8C-83A1-F6EECF244321}">
                <p14:modId xmlns:p14="http://schemas.microsoft.com/office/powerpoint/2010/main" val="2936363974"/>
              </p:ext>
            </p:extLst>
          </p:nvPr>
        </p:nvGraphicFramePr>
        <p:xfrm>
          <a:off x="2051720" y="1616816"/>
          <a:ext cx="1587249" cy="301030"/>
        </p:xfrm>
        <a:graphic>
          <a:graphicData uri="http://schemas.openxmlformats.org/presentationml/2006/ole">
            <mc:AlternateContent xmlns:mc="http://schemas.openxmlformats.org/markup-compatibility/2006">
              <mc:Choice xmlns:v="urn:schemas-microsoft-com:vml" Requires="v">
                <p:oleObj spid="_x0000_s25953" name="公式" r:id="rId5" imgW="1410312" imgH="228699" progId="Equation.3">
                  <p:embed/>
                </p:oleObj>
              </mc:Choice>
              <mc:Fallback>
                <p:oleObj name="公式" r:id="rId5" imgW="1410312" imgH="228699" progId="Equation.3">
                  <p:embed/>
                  <p:pic>
                    <p:nvPicPr>
                      <p:cNvPr id="0" name="Object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051720" y="1616816"/>
                        <a:ext cx="1587249" cy="301030"/>
                      </a:xfrm>
                      <a:prstGeom prst="rect">
                        <a:avLst/>
                      </a:prstGeom>
                      <a:noFill/>
                    </p:spPr>
                  </p:pic>
                </p:oleObj>
              </mc:Fallback>
            </mc:AlternateContent>
          </a:graphicData>
        </a:graphic>
      </p:graphicFrame>
      <p:sp>
        <p:nvSpPr>
          <p:cNvPr id="17" name="Rectangle 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18" name="对象 17"/>
          <p:cNvGraphicFramePr>
            <a:graphicFrameLocks noChangeAspect="1"/>
          </p:cNvGraphicFramePr>
          <p:nvPr>
            <p:extLst>
              <p:ext uri="{D42A27DB-BD31-4B8C-83A1-F6EECF244321}">
                <p14:modId xmlns:p14="http://schemas.microsoft.com/office/powerpoint/2010/main" val="3535483393"/>
              </p:ext>
            </p:extLst>
          </p:nvPr>
        </p:nvGraphicFramePr>
        <p:xfrm>
          <a:off x="622713" y="1952459"/>
          <a:ext cx="1449902" cy="300923"/>
        </p:xfrm>
        <a:graphic>
          <a:graphicData uri="http://schemas.openxmlformats.org/presentationml/2006/ole">
            <mc:AlternateContent xmlns:mc="http://schemas.openxmlformats.org/markup-compatibility/2006">
              <mc:Choice xmlns:v="urn:schemas-microsoft-com:vml" Requires="v">
                <p:oleObj spid="_x0000_s25954" name="公式" r:id="rId7" imgW="1397607" imgH="228699" progId="Equation.3">
                  <p:embed/>
                </p:oleObj>
              </mc:Choice>
              <mc:Fallback>
                <p:oleObj name="公式" r:id="rId7" imgW="1397607" imgH="228699" progId="Equation.3">
                  <p:embed/>
                  <p:pic>
                    <p:nvPicPr>
                      <p:cNvPr id="0" name="Object 5"/>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22713" y="1952459"/>
                        <a:ext cx="1449902" cy="300923"/>
                      </a:xfrm>
                      <a:prstGeom prst="rect">
                        <a:avLst/>
                      </a:prstGeom>
                      <a:noFill/>
                    </p:spPr>
                  </p:pic>
                </p:oleObj>
              </mc:Fallback>
            </mc:AlternateContent>
          </a:graphicData>
        </a:graphic>
      </p:graphicFrame>
      <p:sp>
        <p:nvSpPr>
          <p:cNvPr id="19" name="Rectangle 10"/>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20" name="对象 19"/>
          <p:cNvGraphicFramePr>
            <a:graphicFrameLocks noChangeAspect="1"/>
          </p:cNvGraphicFramePr>
          <p:nvPr>
            <p:extLst>
              <p:ext uri="{D42A27DB-BD31-4B8C-83A1-F6EECF244321}">
                <p14:modId xmlns:p14="http://schemas.microsoft.com/office/powerpoint/2010/main" val="2237764225"/>
              </p:ext>
            </p:extLst>
          </p:nvPr>
        </p:nvGraphicFramePr>
        <p:xfrm>
          <a:off x="4808074" y="1921219"/>
          <a:ext cx="183026" cy="256236"/>
        </p:xfrm>
        <a:graphic>
          <a:graphicData uri="http://schemas.openxmlformats.org/presentationml/2006/ole">
            <mc:AlternateContent xmlns:mc="http://schemas.openxmlformats.org/markup-compatibility/2006">
              <mc:Choice xmlns:v="urn:schemas-microsoft-com:vml" Requires="v">
                <p:oleObj spid="_x0000_s25955" name="公式" r:id="rId9" imgW="127000" imgH="165100" progId="Equation.3">
                  <p:embed/>
                </p:oleObj>
              </mc:Choice>
              <mc:Fallback>
                <p:oleObj name="公式" r:id="rId9" imgW="127000" imgH="165100" progId="Equation.3">
                  <p:embed/>
                  <p:pic>
                    <p:nvPicPr>
                      <p:cNvPr id="0" name="Object 9"/>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4808074" y="1921219"/>
                        <a:ext cx="183026" cy="256236"/>
                      </a:xfrm>
                      <a:prstGeom prst="rect">
                        <a:avLst/>
                      </a:prstGeom>
                      <a:noFill/>
                    </p:spPr>
                  </p:pic>
                </p:oleObj>
              </mc:Fallback>
            </mc:AlternateContent>
          </a:graphicData>
        </a:graphic>
      </p:graphicFrame>
      <p:sp>
        <p:nvSpPr>
          <p:cNvPr id="21" name="Rectangle 1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22" name="对象 21"/>
          <p:cNvGraphicFramePr>
            <a:graphicFrameLocks noChangeAspect="1"/>
          </p:cNvGraphicFramePr>
          <p:nvPr>
            <p:extLst>
              <p:ext uri="{D42A27DB-BD31-4B8C-83A1-F6EECF244321}">
                <p14:modId xmlns:p14="http://schemas.microsoft.com/office/powerpoint/2010/main" val="3277746556"/>
              </p:ext>
            </p:extLst>
          </p:nvPr>
        </p:nvGraphicFramePr>
        <p:xfrm>
          <a:off x="5292080" y="1921219"/>
          <a:ext cx="270520" cy="315607"/>
        </p:xfrm>
        <a:graphic>
          <a:graphicData uri="http://schemas.openxmlformats.org/presentationml/2006/ole">
            <mc:AlternateContent xmlns:mc="http://schemas.openxmlformats.org/markup-compatibility/2006">
              <mc:Choice xmlns:v="urn:schemas-microsoft-com:vml" Requires="v">
                <p:oleObj spid="_x0000_s25956" name="公式" r:id="rId11" imgW="152532" imgH="165243" progId="Equation.3">
                  <p:embed/>
                </p:oleObj>
              </mc:Choice>
              <mc:Fallback>
                <p:oleObj name="公式" r:id="rId11" imgW="152532" imgH="165243" progId="Equation.3">
                  <p:embed/>
                  <p:pic>
                    <p:nvPicPr>
                      <p:cNvPr id="0" name="Object 11"/>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5292080" y="1921219"/>
                        <a:ext cx="270520" cy="315607"/>
                      </a:xfrm>
                      <a:prstGeom prst="rect">
                        <a:avLst/>
                      </a:prstGeom>
                      <a:noFill/>
                    </p:spPr>
                  </p:pic>
                </p:oleObj>
              </mc:Fallback>
            </mc:AlternateContent>
          </a:graphicData>
        </a:graphic>
      </p:graphicFrame>
      <p:sp>
        <p:nvSpPr>
          <p:cNvPr id="23" name="Rectangle 18"/>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24" name="对象 23"/>
          <p:cNvGraphicFramePr>
            <a:graphicFrameLocks noChangeAspect="1"/>
          </p:cNvGraphicFramePr>
          <p:nvPr>
            <p:extLst>
              <p:ext uri="{D42A27DB-BD31-4B8C-83A1-F6EECF244321}">
                <p14:modId xmlns:p14="http://schemas.microsoft.com/office/powerpoint/2010/main" val="4168307393"/>
              </p:ext>
            </p:extLst>
          </p:nvPr>
        </p:nvGraphicFramePr>
        <p:xfrm>
          <a:off x="3412628" y="2204864"/>
          <a:ext cx="223268" cy="312576"/>
        </p:xfrm>
        <a:graphic>
          <a:graphicData uri="http://schemas.openxmlformats.org/presentationml/2006/ole">
            <mc:AlternateContent xmlns:mc="http://schemas.openxmlformats.org/markup-compatibility/2006">
              <mc:Choice xmlns:v="urn:schemas-microsoft-com:vml" Requires="v">
                <p:oleObj spid="_x0000_s25957" name="公式" r:id="rId13" imgW="127000" imgH="165100" progId="Equation.3">
                  <p:embed/>
                </p:oleObj>
              </mc:Choice>
              <mc:Fallback>
                <p:oleObj name="公式" r:id="rId13" imgW="127000" imgH="165100" progId="Equation.3">
                  <p:embed/>
                  <p:pic>
                    <p:nvPicPr>
                      <p:cNvPr id="0" name="Object 17"/>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3412628" y="2204864"/>
                        <a:ext cx="223268" cy="312576"/>
                      </a:xfrm>
                      <a:prstGeom prst="rect">
                        <a:avLst/>
                      </a:prstGeom>
                      <a:noFill/>
                    </p:spPr>
                  </p:pic>
                </p:oleObj>
              </mc:Fallback>
            </mc:AlternateContent>
          </a:graphicData>
        </a:graphic>
      </p:graphicFrame>
      <p:sp>
        <p:nvSpPr>
          <p:cNvPr id="25" name="Rectangle 30"/>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26" name="对象 25"/>
          <p:cNvGraphicFramePr>
            <a:graphicFrameLocks noChangeAspect="1"/>
          </p:cNvGraphicFramePr>
          <p:nvPr>
            <p:extLst>
              <p:ext uri="{D42A27DB-BD31-4B8C-83A1-F6EECF244321}">
                <p14:modId xmlns:p14="http://schemas.microsoft.com/office/powerpoint/2010/main" val="2497547921"/>
              </p:ext>
            </p:extLst>
          </p:nvPr>
        </p:nvGraphicFramePr>
        <p:xfrm>
          <a:off x="2987824" y="4005064"/>
          <a:ext cx="231058" cy="404352"/>
        </p:xfrm>
        <a:graphic>
          <a:graphicData uri="http://schemas.openxmlformats.org/presentationml/2006/ole">
            <mc:AlternateContent xmlns:mc="http://schemas.openxmlformats.org/markup-compatibility/2006">
              <mc:Choice xmlns:v="urn:schemas-microsoft-com:vml" Requires="v">
                <p:oleObj spid="_x0000_s25958" name="公式" r:id="rId14" imgW="152466" imgH="215994" progId="Equation.3">
                  <p:embed/>
                </p:oleObj>
              </mc:Choice>
              <mc:Fallback>
                <p:oleObj name="公式" r:id="rId14" imgW="152466" imgH="215994" progId="Equation.3">
                  <p:embed/>
                  <p:pic>
                    <p:nvPicPr>
                      <p:cNvPr id="0" name="Object 29"/>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2987824" y="4005064"/>
                        <a:ext cx="231058" cy="404352"/>
                      </a:xfrm>
                      <a:prstGeom prst="rect">
                        <a:avLst/>
                      </a:prstGeom>
                      <a:noFill/>
                    </p:spPr>
                  </p:pic>
                </p:oleObj>
              </mc:Fallback>
            </mc:AlternateContent>
          </a:graphicData>
        </a:graphic>
      </p:graphicFrame>
      <p:sp>
        <p:nvSpPr>
          <p:cNvPr id="27" name="Rectangle 3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29" name="对象 28"/>
          <p:cNvGraphicFramePr>
            <a:graphicFrameLocks noChangeAspect="1"/>
          </p:cNvGraphicFramePr>
          <p:nvPr>
            <p:extLst>
              <p:ext uri="{D42A27DB-BD31-4B8C-83A1-F6EECF244321}">
                <p14:modId xmlns:p14="http://schemas.microsoft.com/office/powerpoint/2010/main" val="921783103"/>
              </p:ext>
            </p:extLst>
          </p:nvPr>
        </p:nvGraphicFramePr>
        <p:xfrm>
          <a:off x="3390070" y="4005064"/>
          <a:ext cx="245826" cy="382396"/>
        </p:xfrm>
        <a:graphic>
          <a:graphicData uri="http://schemas.openxmlformats.org/presentationml/2006/ole">
            <mc:AlternateContent xmlns:mc="http://schemas.openxmlformats.org/markup-compatibility/2006">
              <mc:Choice xmlns:v="urn:schemas-microsoft-com:vml" Requires="v">
                <p:oleObj spid="_x0000_s25959" name="公式" r:id="rId16" imgW="165172" imgH="215994" progId="Equation.3">
                  <p:embed/>
                </p:oleObj>
              </mc:Choice>
              <mc:Fallback>
                <p:oleObj name="公式" r:id="rId16" imgW="165172" imgH="215994" progId="Equation.3">
                  <p:embed/>
                  <p:pic>
                    <p:nvPicPr>
                      <p:cNvPr id="0" name="Object 31"/>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3390070" y="4005064"/>
                        <a:ext cx="245826" cy="382396"/>
                      </a:xfrm>
                      <a:prstGeom prst="rect">
                        <a:avLst/>
                      </a:prstGeom>
                      <a:noFill/>
                    </p:spPr>
                  </p:pic>
                </p:oleObj>
              </mc:Fallback>
            </mc:AlternateContent>
          </a:graphicData>
        </a:graphic>
      </p:graphicFrame>
      <p:sp>
        <p:nvSpPr>
          <p:cNvPr id="31" name="Rectangle 3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107521" name="对象 107520"/>
          <p:cNvGraphicFramePr>
            <a:graphicFrameLocks noChangeAspect="1"/>
          </p:cNvGraphicFramePr>
          <p:nvPr>
            <p:extLst>
              <p:ext uri="{D42A27DB-BD31-4B8C-83A1-F6EECF244321}">
                <p14:modId xmlns:p14="http://schemas.microsoft.com/office/powerpoint/2010/main" val="434451937"/>
              </p:ext>
            </p:extLst>
          </p:nvPr>
        </p:nvGraphicFramePr>
        <p:xfrm>
          <a:off x="3779912" y="3991577"/>
          <a:ext cx="288032" cy="464051"/>
        </p:xfrm>
        <a:graphic>
          <a:graphicData uri="http://schemas.openxmlformats.org/presentationml/2006/ole">
            <mc:AlternateContent xmlns:mc="http://schemas.openxmlformats.org/markup-compatibility/2006">
              <mc:Choice xmlns:v="urn:schemas-microsoft-com:vml" Requires="v">
                <p:oleObj spid="_x0000_s25960" name="公式" r:id="rId18" imgW="165172" imgH="228699" progId="Equation.3">
                  <p:embed/>
                </p:oleObj>
              </mc:Choice>
              <mc:Fallback>
                <p:oleObj name="公式" r:id="rId18" imgW="165172" imgH="228699" progId="Equation.3">
                  <p:embed/>
                  <p:pic>
                    <p:nvPicPr>
                      <p:cNvPr id="0" name="Object 33"/>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779912" y="3991577"/>
                        <a:ext cx="288032" cy="464051"/>
                      </a:xfrm>
                      <a:prstGeom prst="rect">
                        <a:avLst/>
                      </a:prstGeom>
                      <a:noFill/>
                    </p:spPr>
                  </p:pic>
                </p:oleObj>
              </mc:Fallback>
            </mc:AlternateContent>
          </a:graphicData>
        </a:graphic>
      </p:graphicFrame>
      <p:sp>
        <p:nvSpPr>
          <p:cNvPr id="107523" name="Rectangle 3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107524" name="对象 107523"/>
          <p:cNvGraphicFramePr>
            <a:graphicFrameLocks noChangeAspect="1"/>
          </p:cNvGraphicFramePr>
          <p:nvPr>
            <p:extLst>
              <p:ext uri="{D42A27DB-BD31-4B8C-83A1-F6EECF244321}">
                <p14:modId xmlns:p14="http://schemas.microsoft.com/office/powerpoint/2010/main" val="351938881"/>
              </p:ext>
            </p:extLst>
          </p:nvPr>
        </p:nvGraphicFramePr>
        <p:xfrm>
          <a:off x="801360" y="4374397"/>
          <a:ext cx="1860485" cy="350747"/>
        </p:xfrm>
        <a:graphic>
          <a:graphicData uri="http://schemas.openxmlformats.org/presentationml/2006/ole">
            <mc:AlternateContent xmlns:mc="http://schemas.openxmlformats.org/markup-compatibility/2006">
              <mc:Choice xmlns:v="urn:schemas-microsoft-com:vml" Requires="v">
                <p:oleObj spid="_x0000_s25961" name="公式" r:id="rId20" imgW="1410312" imgH="228699" progId="Equation.3">
                  <p:embed/>
                </p:oleObj>
              </mc:Choice>
              <mc:Fallback>
                <p:oleObj name="公式" r:id="rId20" imgW="1410312" imgH="228699" progId="Equation.3">
                  <p:embed/>
                  <p:pic>
                    <p:nvPicPr>
                      <p:cNvPr id="0" name="Object 3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01360" y="4374397"/>
                        <a:ext cx="1860485" cy="350747"/>
                      </a:xfrm>
                      <a:prstGeom prst="rect">
                        <a:avLst/>
                      </a:prstGeom>
                      <a:noFill/>
                    </p:spPr>
                  </p:pic>
                </p:oleObj>
              </mc:Fallback>
            </mc:AlternateContent>
          </a:graphicData>
        </a:graphic>
      </p:graphicFrame>
      <p:sp>
        <p:nvSpPr>
          <p:cNvPr id="107529" name="Rectangle 38"/>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107530" name="对象 107529"/>
          <p:cNvGraphicFramePr>
            <a:graphicFrameLocks noChangeAspect="1"/>
          </p:cNvGraphicFramePr>
          <p:nvPr>
            <p:extLst>
              <p:ext uri="{D42A27DB-BD31-4B8C-83A1-F6EECF244321}">
                <p14:modId xmlns:p14="http://schemas.microsoft.com/office/powerpoint/2010/main" val="1809569104"/>
              </p:ext>
            </p:extLst>
          </p:nvPr>
        </p:nvGraphicFramePr>
        <p:xfrm>
          <a:off x="3995936" y="4365575"/>
          <a:ext cx="239713" cy="359569"/>
        </p:xfrm>
        <a:graphic>
          <a:graphicData uri="http://schemas.openxmlformats.org/presentationml/2006/ole">
            <mc:AlternateContent xmlns:mc="http://schemas.openxmlformats.org/markup-compatibility/2006">
              <mc:Choice xmlns:v="urn:schemas-microsoft-com:vml" Requires="v">
                <p:oleObj spid="_x0000_s25962" name="公式" r:id="rId21" imgW="165172" imgH="215994" progId="Equation.3">
                  <p:embed/>
                </p:oleObj>
              </mc:Choice>
              <mc:Fallback>
                <p:oleObj name="公式" r:id="rId21" imgW="165172" imgH="215994" progId="Equation.3">
                  <p:embed/>
                  <p:pic>
                    <p:nvPicPr>
                      <p:cNvPr id="0" name="Object 37"/>
                      <p:cNvPicPr>
                        <a:picLocks noChangeAspect="1" noChangeArrowheads="1"/>
                      </p:cNvPicPr>
                      <p:nvPr/>
                    </p:nvPicPr>
                    <p:blipFill>
                      <a:blip r:embed="rId22">
                        <a:extLst>
                          <a:ext uri="{28A0092B-C50C-407E-A947-70E740481C1C}">
                            <a14:useLocalDpi xmlns:a14="http://schemas.microsoft.com/office/drawing/2010/main" val="0"/>
                          </a:ext>
                        </a:extLst>
                      </a:blip>
                      <a:srcRect/>
                      <a:stretch>
                        <a:fillRect/>
                      </a:stretch>
                    </p:blipFill>
                    <p:spPr bwMode="auto">
                      <a:xfrm>
                        <a:off x="3995936" y="4365575"/>
                        <a:ext cx="239713" cy="359569"/>
                      </a:xfrm>
                      <a:prstGeom prst="rect">
                        <a:avLst/>
                      </a:prstGeom>
                      <a:noFill/>
                    </p:spPr>
                  </p:pic>
                </p:oleObj>
              </mc:Fallback>
            </mc:AlternateContent>
          </a:graphicData>
        </a:graphic>
      </p:graphicFrame>
      <p:sp>
        <p:nvSpPr>
          <p:cNvPr id="107531" name="Rectangle 50"/>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107532" name="对象 107531"/>
          <p:cNvGraphicFramePr>
            <a:graphicFrameLocks noChangeAspect="1"/>
          </p:cNvGraphicFramePr>
          <p:nvPr>
            <p:extLst>
              <p:ext uri="{D42A27DB-BD31-4B8C-83A1-F6EECF244321}">
                <p14:modId xmlns:p14="http://schemas.microsoft.com/office/powerpoint/2010/main" val="773352832"/>
              </p:ext>
            </p:extLst>
          </p:nvPr>
        </p:nvGraphicFramePr>
        <p:xfrm>
          <a:off x="4966413" y="4659908"/>
          <a:ext cx="762496" cy="345281"/>
        </p:xfrm>
        <a:graphic>
          <a:graphicData uri="http://schemas.openxmlformats.org/presentationml/2006/ole">
            <mc:AlternateContent xmlns:mc="http://schemas.openxmlformats.org/markup-compatibility/2006">
              <mc:Choice xmlns:v="urn:schemas-microsoft-com:vml" Requires="v">
                <p:oleObj spid="_x0000_s25963" name="公式" r:id="rId23" imgW="393871" imgH="190583" progId="Equation.3">
                  <p:embed/>
                </p:oleObj>
              </mc:Choice>
              <mc:Fallback>
                <p:oleObj name="公式" r:id="rId23" imgW="393871" imgH="190583" progId="Equation.3">
                  <p:embed/>
                  <p:pic>
                    <p:nvPicPr>
                      <p:cNvPr id="0" name="Object 49"/>
                      <p:cNvPicPr>
                        <a:picLocks noChangeAspect="1" noChangeArrowheads="1"/>
                      </p:cNvPicPr>
                      <p:nvPr/>
                    </p:nvPicPr>
                    <p:blipFill>
                      <a:blip r:embed="rId24">
                        <a:extLst>
                          <a:ext uri="{28A0092B-C50C-407E-A947-70E740481C1C}">
                            <a14:useLocalDpi xmlns:a14="http://schemas.microsoft.com/office/drawing/2010/main" val="0"/>
                          </a:ext>
                        </a:extLst>
                      </a:blip>
                      <a:srcRect/>
                      <a:stretch>
                        <a:fillRect/>
                      </a:stretch>
                    </p:blipFill>
                    <p:spPr bwMode="auto">
                      <a:xfrm>
                        <a:off x="4966413" y="4659908"/>
                        <a:ext cx="762496" cy="345281"/>
                      </a:xfrm>
                      <a:prstGeom prst="rect">
                        <a:avLst/>
                      </a:prstGeom>
                      <a:noFill/>
                    </p:spPr>
                  </p:pic>
                </p:oleObj>
              </mc:Fallback>
            </mc:AlternateContent>
          </a:graphicData>
        </a:graphic>
      </p:graphicFrame>
      <p:sp>
        <p:nvSpPr>
          <p:cNvPr id="107533" name="Rectangle 5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107534" name="对象 107533"/>
          <p:cNvGraphicFramePr>
            <a:graphicFrameLocks noChangeAspect="1"/>
          </p:cNvGraphicFramePr>
          <p:nvPr>
            <p:extLst>
              <p:ext uri="{D42A27DB-BD31-4B8C-83A1-F6EECF244321}">
                <p14:modId xmlns:p14="http://schemas.microsoft.com/office/powerpoint/2010/main" val="2557769268"/>
              </p:ext>
            </p:extLst>
          </p:nvPr>
        </p:nvGraphicFramePr>
        <p:xfrm>
          <a:off x="4513428" y="5229200"/>
          <a:ext cx="784717" cy="362177"/>
        </p:xfrm>
        <a:graphic>
          <a:graphicData uri="http://schemas.openxmlformats.org/presentationml/2006/ole">
            <mc:AlternateContent xmlns:mc="http://schemas.openxmlformats.org/markup-compatibility/2006">
              <mc:Choice xmlns:v="urn:schemas-microsoft-com:vml" Requires="v">
                <p:oleObj spid="_x0000_s25964" name="公式" r:id="rId25" imgW="393871" imgH="190583" progId="Equation.3">
                  <p:embed/>
                </p:oleObj>
              </mc:Choice>
              <mc:Fallback>
                <p:oleObj name="公式" r:id="rId25" imgW="393871" imgH="190583" progId="Equation.3">
                  <p:embed/>
                  <p:pic>
                    <p:nvPicPr>
                      <p:cNvPr id="0" name="Object 51"/>
                      <p:cNvPicPr>
                        <a:picLocks noChangeAspect="1" noChangeArrowheads="1"/>
                      </p:cNvPicPr>
                      <p:nvPr/>
                    </p:nvPicPr>
                    <p:blipFill>
                      <a:blip r:embed="rId26">
                        <a:extLst>
                          <a:ext uri="{28A0092B-C50C-407E-A947-70E740481C1C}">
                            <a14:useLocalDpi xmlns:a14="http://schemas.microsoft.com/office/drawing/2010/main" val="0"/>
                          </a:ext>
                        </a:extLst>
                      </a:blip>
                      <a:srcRect/>
                      <a:stretch>
                        <a:fillRect/>
                      </a:stretch>
                    </p:blipFill>
                    <p:spPr bwMode="auto">
                      <a:xfrm>
                        <a:off x="4513428" y="5229200"/>
                        <a:ext cx="784717" cy="362177"/>
                      </a:xfrm>
                      <a:prstGeom prst="rect">
                        <a:avLst/>
                      </a:prstGeom>
                      <a:noFill/>
                    </p:spPr>
                  </p:pic>
                </p:oleObj>
              </mc:Fallback>
            </mc:AlternateContent>
          </a:graphicData>
        </a:graphic>
      </p:graphicFrame>
    </p:spTree>
    <p:extLst>
      <p:ext uri="{BB962C8B-B14F-4D97-AF65-F5344CB8AC3E}">
        <p14:creationId xmlns:p14="http://schemas.microsoft.com/office/powerpoint/2010/main" val="4094510705"/>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Rectangle 2" descr="10%"/>
          <p:cNvSpPr>
            <a:spLocks noGrp="1" noChangeArrowheads="1"/>
          </p:cNvSpPr>
          <p:nvPr>
            <p:ph type="title"/>
          </p:nvPr>
        </p:nvSpPr>
        <p:spPr>
          <a:xfrm>
            <a:off x="775618" y="939867"/>
            <a:ext cx="7645742" cy="609600"/>
          </a:xfrm>
        </p:spPr>
        <p:txBody>
          <a:bodyPr/>
          <a:lstStyle/>
          <a:p>
            <a:pPr>
              <a:defRPr/>
            </a:pPr>
            <a:r>
              <a:rPr lang="zh-CN" altLang="zh-CN" sz="2800" b="0" dirty="0" smtClean="0"/>
              <a:t>第</a:t>
            </a:r>
            <a:r>
              <a:rPr lang="zh-CN" altLang="en-US" sz="2800" b="0" dirty="0"/>
              <a:t>四</a:t>
            </a:r>
            <a:r>
              <a:rPr lang="zh-CN" altLang="zh-CN" sz="2800" b="0" dirty="0" smtClean="0"/>
              <a:t>节</a:t>
            </a:r>
            <a:r>
              <a:rPr lang="en-US" altLang="zh-CN" sz="2800" b="0" dirty="0" smtClean="0"/>
              <a:t> </a:t>
            </a:r>
            <a:r>
              <a:rPr lang="zh-CN" altLang="zh-CN" sz="2800" b="0" dirty="0" smtClean="0">
                <a:effectLst>
                  <a:outerShdw blurRad="38100" dist="38100" dir="2700000" algn="tl">
                    <a:srgbClr val="000000">
                      <a:alpha val="43137"/>
                    </a:srgbClr>
                  </a:outerShdw>
                </a:effectLst>
              </a:rPr>
              <a:t>证券投资</a:t>
            </a:r>
            <a:r>
              <a:rPr lang="zh-CN" altLang="zh-CN" sz="2800" b="0" dirty="0">
                <a:effectLst>
                  <a:outerShdw blurRad="38100" dist="38100" dir="2700000" algn="tl">
                    <a:srgbClr val="000000">
                      <a:alpha val="43137"/>
                    </a:srgbClr>
                  </a:outerShdw>
                </a:effectLst>
              </a:rPr>
              <a:t>组合的选择</a:t>
            </a:r>
            <a:endParaRPr lang="zh-CN" altLang="zh-CN" sz="2800" b="0" dirty="0">
              <a:effectLst>
                <a:outerShdw blurRad="38100" dist="38100" dir="2700000" algn="tl">
                  <a:srgbClr val="000000">
                    <a:alpha val="43137"/>
                  </a:srgbClr>
                </a:outerShdw>
              </a:effectLst>
              <a:latin typeface="+mj-ea"/>
            </a:endParaRPr>
          </a:p>
        </p:txBody>
      </p:sp>
      <p:sp>
        <p:nvSpPr>
          <p:cNvPr id="22543" name="Text Box 16"/>
          <p:cNvSpPr txBox="1">
            <a:spLocks noChangeArrowheads="1"/>
          </p:cNvSpPr>
          <p:nvPr/>
        </p:nvSpPr>
        <p:spPr bwMode="auto">
          <a:xfrm>
            <a:off x="801360" y="457200"/>
            <a:ext cx="762000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4800">
                <a:solidFill>
                  <a:schemeClr val="tx1"/>
                </a:solidFill>
                <a:latin typeface="Arial" charset="0"/>
                <a:ea typeface="宋体" charset="-122"/>
              </a:defRPr>
            </a:lvl1pPr>
            <a:lvl2pPr marL="742950" indent="-285750" eaLnBrk="0" hangingPunct="0">
              <a:defRPr sz="4800">
                <a:solidFill>
                  <a:schemeClr val="tx1"/>
                </a:solidFill>
                <a:latin typeface="Arial" charset="0"/>
                <a:ea typeface="宋体" charset="-122"/>
              </a:defRPr>
            </a:lvl2pPr>
            <a:lvl3pPr marL="1143000" indent="-228600" eaLnBrk="0" hangingPunct="0">
              <a:defRPr sz="4800">
                <a:solidFill>
                  <a:schemeClr val="tx1"/>
                </a:solidFill>
                <a:latin typeface="Arial" charset="0"/>
                <a:ea typeface="宋体" charset="-122"/>
              </a:defRPr>
            </a:lvl3pPr>
            <a:lvl4pPr marL="1600200" indent="-228600" eaLnBrk="0" hangingPunct="0">
              <a:defRPr sz="4800">
                <a:solidFill>
                  <a:schemeClr val="tx1"/>
                </a:solidFill>
                <a:latin typeface="Arial" charset="0"/>
                <a:ea typeface="宋体" charset="-122"/>
              </a:defRPr>
            </a:lvl4pPr>
            <a:lvl5pPr marL="2057400" indent="-228600" eaLnBrk="0" hangingPunct="0">
              <a:defRPr sz="4800">
                <a:solidFill>
                  <a:schemeClr val="tx1"/>
                </a:solidFill>
                <a:latin typeface="Arial" charset="0"/>
                <a:ea typeface="宋体" charset="-122"/>
              </a:defRPr>
            </a:lvl5pPr>
            <a:lvl6pPr marL="2514600" indent="-228600" eaLnBrk="0" fontAlgn="base" hangingPunct="0">
              <a:spcBef>
                <a:spcPct val="0"/>
              </a:spcBef>
              <a:spcAft>
                <a:spcPct val="0"/>
              </a:spcAft>
              <a:defRPr sz="4800">
                <a:solidFill>
                  <a:schemeClr val="tx1"/>
                </a:solidFill>
                <a:latin typeface="Arial" charset="0"/>
                <a:ea typeface="宋体" charset="-122"/>
              </a:defRPr>
            </a:lvl6pPr>
            <a:lvl7pPr marL="2971800" indent="-228600" eaLnBrk="0" fontAlgn="base" hangingPunct="0">
              <a:spcBef>
                <a:spcPct val="0"/>
              </a:spcBef>
              <a:spcAft>
                <a:spcPct val="0"/>
              </a:spcAft>
              <a:defRPr sz="4800">
                <a:solidFill>
                  <a:schemeClr val="tx1"/>
                </a:solidFill>
                <a:latin typeface="Arial" charset="0"/>
                <a:ea typeface="宋体" charset="-122"/>
              </a:defRPr>
            </a:lvl7pPr>
            <a:lvl8pPr marL="3429000" indent="-228600" eaLnBrk="0" fontAlgn="base" hangingPunct="0">
              <a:spcBef>
                <a:spcPct val="0"/>
              </a:spcBef>
              <a:spcAft>
                <a:spcPct val="0"/>
              </a:spcAft>
              <a:defRPr sz="4800">
                <a:solidFill>
                  <a:schemeClr val="tx1"/>
                </a:solidFill>
                <a:latin typeface="Arial" charset="0"/>
                <a:ea typeface="宋体" charset="-122"/>
              </a:defRPr>
            </a:lvl8pPr>
            <a:lvl9pPr marL="3886200" indent="-228600" eaLnBrk="0" fontAlgn="base" hangingPunct="0">
              <a:spcBef>
                <a:spcPct val="0"/>
              </a:spcBef>
              <a:spcAft>
                <a:spcPct val="0"/>
              </a:spcAft>
              <a:defRPr sz="4800">
                <a:solidFill>
                  <a:schemeClr val="tx1"/>
                </a:solidFill>
                <a:latin typeface="Arial" charset="0"/>
                <a:ea typeface="宋体" charset="-122"/>
              </a:defRPr>
            </a:lvl9pPr>
          </a:lstStyle>
          <a:p>
            <a:pPr algn="ctr" fontAlgn="base">
              <a:spcBef>
                <a:spcPct val="50000"/>
              </a:spcBef>
              <a:spcAft>
                <a:spcPct val="0"/>
              </a:spcAft>
              <a:buClr>
                <a:srgbClr val="FFFF66"/>
              </a:buClr>
              <a:buFont typeface="Wingdings" pitchFamily="2" charset="2"/>
              <a:buNone/>
            </a:pPr>
            <a:r>
              <a:rPr lang="zh-CN" altLang="en-US" sz="2400" b="1" dirty="0" smtClean="0">
                <a:solidFill>
                  <a:srgbClr val="0033CC"/>
                </a:solidFill>
              </a:rPr>
              <a:t>第五章</a:t>
            </a:r>
            <a:r>
              <a:rPr lang="zh-CN" altLang="en-US" sz="2400" b="1" dirty="0" smtClean="0">
                <a:solidFill>
                  <a:srgbClr val="0033CC"/>
                </a:solidFill>
                <a:latin typeface="华文中宋" pitchFamily="2" charset="-122"/>
                <a:ea typeface="华文中宋" pitchFamily="2" charset="-122"/>
              </a:rPr>
              <a:t>  </a:t>
            </a:r>
            <a:r>
              <a:rPr lang="zh-CN" altLang="en-US" sz="2400" dirty="0" smtClean="0">
                <a:solidFill>
                  <a:srgbClr val="0033CC"/>
                </a:solidFill>
                <a:latin typeface="华文中宋" pitchFamily="2" charset="-122"/>
                <a:ea typeface="华文中宋" pitchFamily="2" charset="-122"/>
              </a:rPr>
              <a:t>投资组合模型</a:t>
            </a:r>
          </a:p>
        </p:txBody>
      </p:sp>
      <p:sp>
        <p:nvSpPr>
          <p:cNvPr id="4" name="TextBox 3"/>
          <p:cNvSpPr txBox="1"/>
          <p:nvPr/>
        </p:nvSpPr>
        <p:spPr>
          <a:xfrm>
            <a:off x="571980" y="1567276"/>
            <a:ext cx="8572020" cy="5016758"/>
          </a:xfrm>
          <a:prstGeom prst="rect">
            <a:avLst/>
          </a:prstGeom>
          <a:noFill/>
        </p:spPr>
        <p:txBody>
          <a:bodyPr wrap="square" rtlCol="0">
            <a:spAutoFit/>
          </a:bodyPr>
          <a:lstStyle/>
          <a:p>
            <a:r>
              <a:rPr lang="en-US" altLang="zh-CN" sz="2000" dirty="0" smtClean="0"/>
              <a:t>       </a:t>
            </a:r>
            <a:r>
              <a:rPr lang="zh-CN" altLang="en-US" sz="2000" dirty="0"/>
              <a:t>根据</a:t>
            </a:r>
            <a:r>
              <a:rPr lang="zh-CN" altLang="zh-CN" sz="2000" dirty="0" smtClean="0"/>
              <a:t>上面</a:t>
            </a:r>
            <a:r>
              <a:rPr lang="zh-CN" altLang="zh-CN" sz="2000" dirty="0"/>
              <a:t>的分析，并结合最小方差</a:t>
            </a:r>
            <a:r>
              <a:rPr lang="zh-CN" altLang="zh-CN" sz="2000" dirty="0" smtClean="0"/>
              <a:t>曲线</a:t>
            </a:r>
            <a:r>
              <a:rPr lang="zh-CN" altLang="en-US" sz="2000" dirty="0" smtClean="0"/>
              <a:t>，</a:t>
            </a:r>
            <a:r>
              <a:rPr lang="zh-CN" altLang="zh-CN" sz="2000" dirty="0"/>
              <a:t>就能求出不同风险偏好投资者的最优投资组合点的预期收益率与标准差</a:t>
            </a:r>
            <a:r>
              <a:rPr lang="zh-CN" altLang="zh-CN" sz="2000" dirty="0" smtClean="0"/>
              <a:t>。</a:t>
            </a:r>
            <a:r>
              <a:rPr lang="zh-CN" altLang="en-US" sz="2000" dirty="0" smtClean="0"/>
              <a:t>设投资者效用函数</a:t>
            </a:r>
            <a:endParaRPr lang="en-US" altLang="zh-CN" sz="2000" dirty="0" smtClean="0"/>
          </a:p>
          <a:p>
            <a:r>
              <a:rPr lang="en-US" altLang="zh-CN" sz="2000" dirty="0"/>
              <a:t> </a:t>
            </a:r>
            <a:r>
              <a:rPr lang="en-US" altLang="zh-CN" sz="2000" dirty="0" smtClean="0"/>
              <a:t>                         </a:t>
            </a:r>
            <a:r>
              <a:rPr lang="zh-CN" altLang="en-US" sz="2000" dirty="0" smtClean="0"/>
              <a:t>，则</a:t>
            </a:r>
            <a:r>
              <a:rPr lang="zh-CN" altLang="zh-CN" sz="2000" dirty="0"/>
              <a:t>无差异曲线的方程</a:t>
            </a:r>
            <a:r>
              <a:rPr lang="zh-CN" altLang="zh-CN" sz="2000" dirty="0" smtClean="0"/>
              <a:t>为</a:t>
            </a:r>
            <a:r>
              <a:rPr lang="en-US" altLang="zh-CN" sz="2000" dirty="0" smtClean="0"/>
              <a:t>                      </a:t>
            </a:r>
            <a:r>
              <a:rPr lang="zh-CN" altLang="en-US" sz="2000" dirty="0" smtClean="0"/>
              <a:t>（    为常数）（</a:t>
            </a:r>
            <a:r>
              <a:rPr lang="en-US" altLang="zh-CN" sz="2000" dirty="0" smtClean="0"/>
              <a:t>1</a:t>
            </a:r>
            <a:r>
              <a:rPr lang="zh-CN" altLang="en-US" sz="2000" dirty="0" smtClean="0"/>
              <a:t>）</a:t>
            </a:r>
            <a:endParaRPr lang="en-US" altLang="zh-CN" sz="2000" dirty="0" smtClean="0"/>
          </a:p>
          <a:p>
            <a:r>
              <a:rPr lang="zh-CN" altLang="en-US" sz="2000" dirty="0" smtClean="0"/>
              <a:t>对（</a:t>
            </a:r>
            <a:r>
              <a:rPr lang="en-US" altLang="zh-CN" sz="2000" dirty="0"/>
              <a:t>1</a:t>
            </a:r>
            <a:r>
              <a:rPr lang="zh-CN" altLang="en-US" sz="2000" dirty="0" smtClean="0"/>
              <a:t>）式两端求微分得</a:t>
            </a:r>
            <a:endParaRPr lang="en-US" altLang="zh-CN" sz="2000" dirty="0" smtClean="0"/>
          </a:p>
          <a:p>
            <a:endParaRPr lang="en-US" altLang="zh-CN" sz="2000" dirty="0"/>
          </a:p>
          <a:p>
            <a:r>
              <a:rPr lang="en-US" altLang="zh-CN" sz="2000" dirty="0" smtClean="0"/>
              <a:t>                                                      </a:t>
            </a:r>
            <a:r>
              <a:rPr lang="zh-CN" altLang="en-US" sz="2000" dirty="0" smtClean="0"/>
              <a:t>，变形之后得</a:t>
            </a:r>
            <a:endParaRPr lang="en-US" altLang="zh-CN" sz="2000" dirty="0" smtClean="0"/>
          </a:p>
          <a:p>
            <a:endParaRPr lang="en-US" altLang="zh-CN" sz="2000" dirty="0"/>
          </a:p>
          <a:p>
            <a:r>
              <a:rPr lang="en-US" altLang="zh-CN" sz="2000" dirty="0"/>
              <a:t> </a:t>
            </a:r>
            <a:r>
              <a:rPr lang="en-US" altLang="zh-CN" sz="2000" dirty="0" smtClean="0"/>
              <a:t>                     (      </a:t>
            </a:r>
            <a:r>
              <a:rPr lang="zh-CN" altLang="en-US" sz="2000" dirty="0" smtClean="0"/>
              <a:t>的边际效用</a:t>
            </a:r>
            <a:r>
              <a:rPr lang="en-US" altLang="zh-CN" sz="2000" dirty="0" smtClean="0"/>
              <a:t>)</a:t>
            </a:r>
            <a:r>
              <a:rPr lang="zh-CN" altLang="en-US" sz="2000" dirty="0" smtClean="0"/>
              <a:t>，                （     的边际效用）</a:t>
            </a:r>
            <a:endParaRPr lang="en-US" altLang="zh-CN" sz="2000" dirty="0" smtClean="0"/>
          </a:p>
          <a:p>
            <a:endParaRPr lang="en-US" altLang="zh-CN" sz="2000" dirty="0"/>
          </a:p>
          <a:p>
            <a:r>
              <a:rPr lang="en-US" altLang="zh-CN" sz="2000" dirty="0" smtClean="0"/>
              <a:t>                                           </a:t>
            </a:r>
            <a:r>
              <a:rPr lang="zh-CN" altLang="en-US" sz="2000" dirty="0" smtClean="0"/>
              <a:t>，左式即为无差异曲线的斜率。</a:t>
            </a:r>
            <a:endParaRPr lang="en-US" altLang="zh-CN" sz="2000" dirty="0" smtClean="0"/>
          </a:p>
          <a:p>
            <a:r>
              <a:rPr lang="zh-CN" altLang="zh-CN" sz="2000" dirty="0" smtClean="0"/>
              <a:t>由于</a:t>
            </a:r>
            <a:r>
              <a:rPr lang="zh-CN" altLang="zh-CN" sz="2000" dirty="0"/>
              <a:t>投资者的最优方案是选择无差异曲线与有效边界线的</a:t>
            </a:r>
            <a:r>
              <a:rPr lang="zh-CN" altLang="zh-CN" sz="2000" dirty="0" smtClean="0"/>
              <a:t>切点</a:t>
            </a:r>
            <a:r>
              <a:rPr lang="zh-CN" altLang="en-US" sz="2000" dirty="0"/>
              <a:t>，因此对</a:t>
            </a:r>
          </a:p>
          <a:p>
            <a:endParaRPr lang="en-US" altLang="zh-CN" sz="2000" dirty="0" smtClean="0"/>
          </a:p>
          <a:p>
            <a:r>
              <a:rPr lang="en-US" altLang="zh-CN" sz="2000" dirty="0" smtClean="0"/>
              <a:t>                              </a:t>
            </a:r>
            <a:r>
              <a:rPr lang="zh-CN" altLang="en-US" sz="2000" dirty="0" smtClean="0"/>
              <a:t>两边进行求导得</a:t>
            </a:r>
            <a:endParaRPr lang="en-US" altLang="zh-CN" sz="2000" dirty="0"/>
          </a:p>
          <a:p>
            <a:endParaRPr lang="en-US" altLang="zh-CN" sz="2000" dirty="0"/>
          </a:p>
          <a:p>
            <a:r>
              <a:rPr lang="en-US" altLang="zh-CN" sz="2000" dirty="0" smtClean="0"/>
              <a:t>   </a:t>
            </a:r>
            <a:endParaRPr lang="zh-CN" altLang="zh-CN" sz="2400" dirty="0"/>
          </a:p>
          <a:p>
            <a:endParaRPr lang="en-US" altLang="zh-CN" sz="2000" dirty="0">
              <a:solidFill>
                <a:srgbClr val="000000"/>
              </a:solidFill>
            </a:endParaRPr>
          </a:p>
        </p:txBody>
      </p:sp>
      <p:sp>
        <p:nvSpPr>
          <p:cNvPr id="2"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5" name="Rectangle 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7" name="Rectangle 8"/>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9" name="Rectangle 10"/>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11" name="Rectangle 1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28" name="Rectangle 1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30" name="Rectangle 18"/>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107520" name="Rectangle 20"/>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3"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8" name="Rectangle 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12" name="Rectangle 11"/>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6"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10" name="对象 9"/>
          <p:cNvGraphicFramePr>
            <a:graphicFrameLocks noChangeAspect="1"/>
          </p:cNvGraphicFramePr>
          <p:nvPr>
            <p:extLst>
              <p:ext uri="{D42A27DB-BD31-4B8C-83A1-F6EECF244321}">
                <p14:modId xmlns:p14="http://schemas.microsoft.com/office/powerpoint/2010/main" val="213669433"/>
              </p:ext>
            </p:extLst>
          </p:nvPr>
        </p:nvGraphicFramePr>
        <p:xfrm>
          <a:off x="896664" y="2239545"/>
          <a:ext cx="1559471" cy="348231"/>
        </p:xfrm>
        <a:graphic>
          <a:graphicData uri="http://schemas.openxmlformats.org/presentationml/2006/ole">
            <mc:AlternateContent xmlns:mc="http://schemas.openxmlformats.org/markup-compatibility/2006">
              <mc:Choice xmlns:v="urn:schemas-microsoft-com:vml" Requires="v">
                <p:oleObj spid="_x0000_s29909" name="公式" r:id="rId3" imgW="977052" imgH="215713" progId="Equation.3">
                  <p:embed/>
                </p:oleObj>
              </mc:Choice>
              <mc:Fallback>
                <p:oleObj name="公式" r:id="rId3" imgW="977052" imgH="215713" progId="Equation.3">
                  <p:embed/>
                  <p:pic>
                    <p:nvPicPr>
                      <p:cNvPr id="0" name="Object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96664" y="2239545"/>
                        <a:ext cx="1559471" cy="348231"/>
                      </a:xfrm>
                      <a:prstGeom prst="rect">
                        <a:avLst/>
                      </a:prstGeom>
                      <a:noFill/>
                    </p:spPr>
                  </p:pic>
                </p:oleObj>
              </mc:Fallback>
            </mc:AlternateContent>
          </a:graphicData>
        </a:graphic>
      </p:graphicFrame>
      <p:sp>
        <p:nvSpPr>
          <p:cNvPr id="13"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14" name="对象 13"/>
          <p:cNvGraphicFramePr>
            <a:graphicFrameLocks noChangeAspect="1"/>
          </p:cNvGraphicFramePr>
          <p:nvPr>
            <p:extLst>
              <p:ext uri="{D42A27DB-BD31-4B8C-83A1-F6EECF244321}">
                <p14:modId xmlns:p14="http://schemas.microsoft.com/office/powerpoint/2010/main" val="473915741"/>
              </p:ext>
            </p:extLst>
          </p:nvPr>
        </p:nvGraphicFramePr>
        <p:xfrm>
          <a:off x="5400430" y="2256995"/>
          <a:ext cx="1363742" cy="310555"/>
        </p:xfrm>
        <a:graphic>
          <a:graphicData uri="http://schemas.openxmlformats.org/presentationml/2006/ole">
            <mc:AlternateContent xmlns:mc="http://schemas.openxmlformats.org/markup-compatibility/2006">
              <mc:Choice xmlns:v="urn:schemas-microsoft-com:vml" Requires="v">
                <p:oleObj spid="_x0000_s29910" name="公式" r:id="rId5" imgW="964363" imgH="215713" progId="Equation.3">
                  <p:embed/>
                </p:oleObj>
              </mc:Choice>
              <mc:Fallback>
                <p:oleObj name="公式" r:id="rId5" imgW="964363" imgH="215713" progId="Equation.3">
                  <p:embed/>
                  <p:pic>
                    <p:nvPicPr>
                      <p:cNvPr id="0" name="Object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400430" y="2256995"/>
                        <a:ext cx="1363742" cy="310555"/>
                      </a:xfrm>
                      <a:prstGeom prst="rect">
                        <a:avLst/>
                      </a:prstGeom>
                      <a:noFill/>
                    </p:spPr>
                  </p:pic>
                </p:oleObj>
              </mc:Fallback>
            </mc:AlternateContent>
          </a:graphicData>
        </a:graphic>
      </p:graphicFrame>
      <p:sp>
        <p:nvSpPr>
          <p:cNvPr id="15" name="Rectangle 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16" name="对象 15"/>
          <p:cNvGraphicFramePr>
            <a:graphicFrameLocks noChangeAspect="1"/>
          </p:cNvGraphicFramePr>
          <p:nvPr>
            <p:extLst>
              <p:ext uri="{D42A27DB-BD31-4B8C-83A1-F6EECF244321}">
                <p14:modId xmlns:p14="http://schemas.microsoft.com/office/powerpoint/2010/main" val="2552718547"/>
              </p:ext>
            </p:extLst>
          </p:nvPr>
        </p:nvGraphicFramePr>
        <p:xfrm>
          <a:off x="7020272" y="2306794"/>
          <a:ext cx="266250" cy="234926"/>
        </p:xfrm>
        <a:graphic>
          <a:graphicData uri="http://schemas.openxmlformats.org/presentationml/2006/ole">
            <mc:AlternateContent xmlns:mc="http://schemas.openxmlformats.org/markup-compatibility/2006">
              <mc:Choice xmlns:v="urn:schemas-microsoft-com:vml" Requires="v">
                <p:oleObj spid="_x0000_s29911" r:id="rId7" imgW="165243" imgH="139821" progId="Equation.DSMT4">
                  <p:embed/>
                </p:oleObj>
              </mc:Choice>
              <mc:Fallback>
                <p:oleObj r:id="rId7" imgW="165243" imgH="139821" progId="Equation.DSMT4">
                  <p:embed/>
                  <p:pic>
                    <p:nvPicPr>
                      <p:cNvPr id="0" name="Object 5"/>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7020272" y="2306794"/>
                        <a:ext cx="266250" cy="234926"/>
                      </a:xfrm>
                      <a:prstGeom prst="rect">
                        <a:avLst/>
                      </a:prstGeom>
                      <a:noFill/>
                    </p:spPr>
                  </p:pic>
                </p:oleObj>
              </mc:Fallback>
            </mc:AlternateContent>
          </a:graphicData>
        </a:graphic>
      </p:graphicFrame>
      <p:sp>
        <p:nvSpPr>
          <p:cNvPr id="17" name="Rectangle 8"/>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18" name="对象 17"/>
          <p:cNvGraphicFramePr>
            <a:graphicFrameLocks noChangeAspect="1"/>
          </p:cNvGraphicFramePr>
          <p:nvPr>
            <p:extLst>
              <p:ext uri="{D42A27DB-BD31-4B8C-83A1-F6EECF244321}">
                <p14:modId xmlns:p14="http://schemas.microsoft.com/office/powerpoint/2010/main" val="2874585286"/>
              </p:ext>
            </p:extLst>
          </p:nvPr>
        </p:nvGraphicFramePr>
        <p:xfrm>
          <a:off x="2355371" y="2946738"/>
          <a:ext cx="2064229" cy="562972"/>
        </p:xfrm>
        <a:graphic>
          <a:graphicData uri="http://schemas.openxmlformats.org/presentationml/2006/ole">
            <mc:AlternateContent xmlns:mc="http://schemas.openxmlformats.org/markup-compatibility/2006">
              <mc:Choice xmlns:v="urn:schemas-microsoft-com:vml" Requires="v">
                <p:oleObj spid="_x0000_s29912" name="公式" r:id="rId9" imgW="1574800" imgH="431800" progId="Equation.3">
                  <p:embed/>
                </p:oleObj>
              </mc:Choice>
              <mc:Fallback>
                <p:oleObj name="公式" r:id="rId9" imgW="1574800" imgH="431800" progId="Equation.3">
                  <p:embed/>
                  <p:pic>
                    <p:nvPicPr>
                      <p:cNvPr id="0" name="Object 7"/>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2355371" y="2946738"/>
                        <a:ext cx="2064229" cy="562972"/>
                      </a:xfrm>
                      <a:prstGeom prst="rect">
                        <a:avLst/>
                      </a:prstGeom>
                      <a:noFill/>
                    </p:spPr>
                  </p:pic>
                </p:oleObj>
              </mc:Fallback>
            </mc:AlternateContent>
          </a:graphicData>
        </a:graphic>
      </p:graphicFrame>
      <p:sp>
        <p:nvSpPr>
          <p:cNvPr id="19" name="Rectangle 10"/>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20" name="对象 19"/>
          <p:cNvGraphicFramePr>
            <a:graphicFrameLocks noChangeAspect="1"/>
          </p:cNvGraphicFramePr>
          <p:nvPr>
            <p:extLst>
              <p:ext uri="{D42A27DB-BD31-4B8C-83A1-F6EECF244321}">
                <p14:modId xmlns:p14="http://schemas.microsoft.com/office/powerpoint/2010/main" val="3365978834"/>
              </p:ext>
            </p:extLst>
          </p:nvPr>
        </p:nvGraphicFramePr>
        <p:xfrm>
          <a:off x="6094169" y="2924944"/>
          <a:ext cx="1740411" cy="589062"/>
        </p:xfrm>
        <a:graphic>
          <a:graphicData uri="http://schemas.openxmlformats.org/presentationml/2006/ole">
            <mc:AlternateContent xmlns:mc="http://schemas.openxmlformats.org/markup-compatibility/2006">
              <mc:Choice xmlns:v="urn:schemas-microsoft-com:vml" Requires="v">
                <p:oleObj spid="_x0000_s29913" name="公式" r:id="rId11" imgW="1320800" imgH="444500" progId="Equation.3">
                  <p:embed/>
                </p:oleObj>
              </mc:Choice>
              <mc:Fallback>
                <p:oleObj name="公式" r:id="rId11" imgW="1320800" imgH="444500" progId="Equation.3">
                  <p:embed/>
                  <p:pic>
                    <p:nvPicPr>
                      <p:cNvPr id="0" name="Object 9"/>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6094169" y="2924944"/>
                        <a:ext cx="1740411" cy="589062"/>
                      </a:xfrm>
                      <a:prstGeom prst="rect">
                        <a:avLst/>
                      </a:prstGeom>
                      <a:noFill/>
                    </p:spPr>
                  </p:pic>
                </p:oleObj>
              </mc:Fallback>
            </mc:AlternateContent>
          </a:graphicData>
        </a:graphic>
      </p:graphicFrame>
      <p:sp>
        <p:nvSpPr>
          <p:cNvPr id="21" name="Rectangle 17"/>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22" name="对象 21"/>
          <p:cNvGraphicFramePr>
            <a:graphicFrameLocks noChangeAspect="1"/>
          </p:cNvGraphicFramePr>
          <p:nvPr>
            <p:extLst>
              <p:ext uri="{D42A27DB-BD31-4B8C-83A1-F6EECF244321}">
                <p14:modId xmlns:p14="http://schemas.microsoft.com/office/powerpoint/2010/main" val="2032067876"/>
              </p:ext>
            </p:extLst>
          </p:nvPr>
        </p:nvGraphicFramePr>
        <p:xfrm>
          <a:off x="854457" y="3573016"/>
          <a:ext cx="1331794" cy="574775"/>
        </p:xfrm>
        <a:graphic>
          <a:graphicData uri="http://schemas.openxmlformats.org/presentationml/2006/ole">
            <mc:AlternateContent xmlns:mc="http://schemas.openxmlformats.org/markup-compatibility/2006">
              <mc:Choice xmlns:v="urn:schemas-microsoft-com:vml" Requires="v">
                <p:oleObj spid="_x0000_s29914" name="公式" r:id="rId13" imgW="1003300" imgH="431800" progId="Equation.3">
                  <p:embed/>
                </p:oleObj>
              </mc:Choice>
              <mc:Fallback>
                <p:oleObj name="公式" r:id="rId13" imgW="1003300" imgH="431800" progId="Equation.3">
                  <p:embed/>
                  <p:pic>
                    <p:nvPicPr>
                      <p:cNvPr id="0" name="Object 16"/>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854457" y="3573016"/>
                        <a:ext cx="1331794" cy="574775"/>
                      </a:xfrm>
                      <a:prstGeom prst="rect">
                        <a:avLst/>
                      </a:prstGeom>
                      <a:noFill/>
                    </p:spPr>
                  </p:pic>
                </p:oleObj>
              </mc:Fallback>
            </mc:AlternateContent>
          </a:graphicData>
        </a:graphic>
      </p:graphicFrame>
      <p:sp>
        <p:nvSpPr>
          <p:cNvPr id="23" name="Rectangle 19"/>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24" name="对象 23"/>
          <p:cNvGraphicFramePr>
            <a:graphicFrameLocks noChangeAspect="1"/>
          </p:cNvGraphicFramePr>
          <p:nvPr>
            <p:extLst>
              <p:ext uri="{D42A27DB-BD31-4B8C-83A1-F6EECF244321}">
                <p14:modId xmlns:p14="http://schemas.microsoft.com/office/powerpoint/2010/main" val="396935529"/>
              </p:ext>
            </p:extLst>
          </p:nvPr>
        </p:nvGraphicFramePr>
        <p:xfrm>
          <a:off x="2336212" y="3717032"/>
          <a:ext cx="330663" cy="330663"/>
        </p:xfrm>
        <a:graphic>
          <a:graphicData uri="http://schemas.openxmlformats.org/presentationml/2006/ole">
            <mc:AlternateContent xmlns:mc="http://schemas.openxmlformats.org/markup-compatibility/2006">
              <mc:Choice xmlns:v="urn:schemas-microsoft-com:vml" Requires="v">
                <p:oleObj spid="_x0000_s29915" name="公式" r:id="rId15" imgW="215900" imgH="215900" progId="Equation.3">
                  <p:embed/>
                </p:oleObj>
              </mc:Choice>
              <mc:Fallback>
                <p:oleObj name="公式" r:id="rId15" imgW="215900" imgH="215900" progId="Equation.3">
                  <p:embed/>
                  <p:pic>
                    <p:nvPicPr>
                      <p:cNvPr id="0" name="Object 18"/>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2336212" y="3717032"/>
                        <a:ext cx="330663" cy="330663"/>
                      </a:xfrm>
                      <a:prstGeom prst="rect">
                        <a:avLst/>
                      </a:prstGeom>
                      <a:noFill/>
                    </p:spPr>
                  </p:pic>
                </p:oleObj>
              </mc:Fallback>
            </mc:AlternateContent>
          </a:graphicData>
        </a:graphic>
      </p:graphicFrame>
      <p:sp>
        <p:nvSpPr>
          <p:cNvPr id="25" name="Rectangle 21"/>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26" name="对象 25"/>
          <p:cNvGraphicFramePr>
            <a:graphicFrameLocks noChangeAspect="1"/>
          </p:cNvGraphicFramePr>
          <p:nvPr>
            <p:extLst>
              <p:ext uri="{D42A27DB-BD31-4B8C-83A1-F6EECF244321}">
                <p14:modId xmlns:p14="http://schemas.microsoft.com/office/powerpoint/2010/main" val="3976202654"/>
              </p:ext>
            </p:extLst>
          </p:nvPr>
        </p:nvGraphicFramePr>
        <p:xfrm>
          <a:off x="4287359" y="3573016"/>
          <a:ext cx="1141262" cy="563756"/>
        </p:xfrm>
        <a:graphic>
          <a:graphicData uri="http://schemas.openxmlformats.org/presentationml/2006/ole">
            <mc:AlternateContent xmlns:mc="http://schemas.openxmlformats.org/markup-compatibility/2006">
              <mc:Choice xmlns:v="urn:schemas-microsoft-com:vml" Requires="v">
                <p:oleObj spid="_x0000_s29916" name="公式" r:id="rId17" imgW="863600" imgH="431800" progId="Equation.3">
                  <p:embed/>
                </p:oleObj>
              </mc:Choice>
              <mc:Fallback>
                <p:oleObj name="公式" r:id="rId17" imgW="863600" imgH="431800" progId="Equation.3">
                  <p:embed/>
                  <p:pic>
                    <p:nvPicPr>
                      <p:cNvPr id="0" name="Object 20"/>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4287359" y="3573016"/>
                        <a:ext cx="1141262" cy="563756"/>
                      </a:xfrm>
                      <a:prstGeom prst="rect">
                        <a:avLst/>
                      </a:prstGeom>
                      <a:noFill/>
                    </p:spPr>
                  </p:pic>
                </p:oleObj>
              </mc:Fallback>
            </mc:AlternateContent>
          </a:graphicData>
        </a:graphic>
      </p:graphicFrame>
      <p:sp>
        <p:nvSpPr>
          <p:cNvPr id="27" name="Rectangle 23"/>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29" name="对象 28"/>
          <p:cNvGraphicFramePr>
            <a:graphicFrameLocks noChangeAspect="1"/>
          </p:cNvGraphicFramePr>
          <p:nvPr>
            <p:extLst>
              <p:ext uri="{D42A27DB-BD31-4B8C-83A1-F6EECF244321}">
                <p14:modId xmlns:p14="http://schemas.microsoft.com/office/powerpoint/2010/main" val="3120782995"/>
              </p:ext>
            </p:extLst>
          </p:nvPr>
        </p:nvGraphicFramePr>
        <p:xfrm>
          <a:off x="5652054" y="3789040"/>
          <a:ext cx="320460" cy="320460"/>
        </p:xfrm>
        <a:graphic>
          <a:graphicData uri="http://schemas.openxmlformats.org/presentationml/2006/ole">
            <mc:AlternateContent xmlns:mc="http://schemas.openxmlformats.org/markup-compatibility/2006">
              <mc:Choice xmlns:v="urn:schemas-microsoft-com:vml" Requires="v">
                <p:oleObj spid="_x0000_s29917" name="公式" r:id="rId19" imgW="215900" imgH="215900" progId="Equation.3">
                  <p:embed/>
                </p:oleObj>
              </mc:Choice>
              <mc:Fallback>
                <p:oleObj name="公式" r:id="rId19" imgW="215900" imgH="215900" progId="Equation.3">
                  <p:embed/>
                  <p:pic>
                    <p:nvPicPr>
                      <p:cNvPr id="0" name="Object 2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5652054" y="3789040"/>
                        <a:ext cx="320460" cy="320460"/>
                      </a:xfrm>
                      <a:prstGeom prst="rect">
                        <a:avLst/>
                      </a:prstGeom>
                      <a:noFill/>
                    </p:spPr>
                  </p:pic>
                </p:oleObj>
              </mc:Fallback>
            </mc:AlternateContent>
          </a:graphicData>
        </a:graphic>
      </p:graphicFrame>
      <p:sp>
        <p:nvSpPr>
          <p:cNvPr id="31" name="Rectangle 3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107521" name="对象 107520"/>
          <p:cNvGraphicFramePr>
            <a:graphicFrameLocks noChangeAspect="1"/>
          </p:cNvGraphicFramePr>
          <p:nvPr>
            <p:extLst>
              <p:ext uri="{D42A27DB-BD31-4B8C-83A1-F6EECF244321}">
                <p14:modId xmlns:p14="http://schemas.microsoft.com/office/powerpoint/2010/main" val="1330627290"/>
              </p:ext>
            </p:extLst>
          </p:nvPr>
        </p:nvGraphicFramePr>
        <p:xfrm>
          <a:off x="838200" y="4199691"/>
          <a:ext cx="2800301" cy="539025"/>
        </p:xfrm>
        <a:graphic>
          <a:graphicData uri="http://schemas.openxmlformats.org/presentationml/2006/ole">
            <mc:AlternateContent xmlns:mc="http://schemas.openxmlformats.org/markup-compatibility/2006">
              <mc:Choice xmlns:v="urn:schemas-microsoft-com:vml" Requires="v">
                <p:oleObj spid="_x0000_s29918" r:id="rId21" imgW="2260600" imgH="431800" progId="Equation.DSMT4">
                  <p:embed/>
                </p:oleObj>
              </mc:Choice>
              <mc:Fallback>
                <p:oleObj r:id="rId21" imgW="2260600" imgH="431800" progId="Equation.DSMT4">
                  <p:embed/>
                  <p:pic>
                    <p:nvPicPr>
                      <p:cNvPr id="0" name="Object 33"/>
                      <p:cNvPicPr>
                        <a:picLocks noChangeAspect="1" noChangeArrowheads="1"/>
                      </p:cNvPicPr>
                      <p:nvPr/>
                    </p:nvPicPr>
                    <p:blipFill>
                      <a:blip r:embed="rId22">
                        <a:extLst>
                          <a:ext uri="{28A0092B-C50C-407E-A947-70E740481C1C}">
                            <a14:useLocalDpi xmlns:a14="http://schemas.microsoft.com/office/drawing/2010/main" val="0"/>
                          </a:ext>
                        </a:extLst>
                      </a:blip>
                      <a:srcRect/>
                      <a:stretch>
                        <a:fillRect/>
                      </a:stretch>
                    </p:blipFill>
                    <p:spPr bwMode="auto">
                      <a:xfrm>
                        <a:off x="838200" y="4199691"/>
                        <a:ext cx="2800301" cy="539025"/>
                      </a:xfrm>
                      <a:prstGeom prst="rect">
                        <a:avLst/>
                      </a:prstGeom>
                      <a:noFill/>
                    </p:spPr>
                  </p:pic>
                </p:oleObj>
              </mc:Fallback>
            </mc:AlternateContent>
          </a:graphicData>
        </a:graphic>
      </p:graphicFrame>
      <p:pic>
        <p:nvPicPr>
          <p:cNvPr id="29741" name="Picture 45" descr="C:\Users\huobo\AppData\Roaming\Tencent\Users\1005279233\QQ\WinTemp\RichOle\G025IKX]K%5O]9(K]F6RIZ2.jpg"/>
          <p:cNvPicPr>
            <a:picLocks noChangeAspect="1" noChangeArrowheads="1"/>
          </p:cNvPicPr>
          <p:nvPr/>
        </p:nvPicPr>
        <p:blipFill>
          <a:blip r:embed="rId23">
            <a:extLst>
              <a:ext uri="{28A0092B-C50C-407E-A947-70E740481C1C}">
                <a14:useLocalDpi xmlns:a14="http://schemas.microsoft.com/office/drawing/2010/main" val="0"/>
              </a:ext>
            </a:extLst>
          </a:blip>
          <a:srcRect/>
          <a:stretch>
            <a:fillRect/>
          </a:stretch>
        </p:blipFill>
        <p:spPr bwMode="auto">
          <a:xfrm>
            <a:off x="801360" y="5013175"/>
            <a:ext cx="1865640" cy="867739"/>
          </a:xfrm>
          <a:prstGeom prst="rect">
            <a:avLst/>
          </a:prstGeom>
          <a:noFill/>
          <a:extLst>
            <a:ext uri="{909E8E84-426E-40DD-AFC4-6F175D3DCCD1}">
              <a14:hiddenFill xmlns:a14="http://schemas.microsoft.com/office/drawing/2010/main">
                <a:solidFill>
                  <a:srgbClr val="FFFFFF"/>
                </a:solidFill>
              </a14:hiddenFill>
            </a:ext>
          </a:extLst>
        </p:spPr>
      </p:pic>
      <p:sp>
        <p:nvSpPr>
          <p:cNvPr id="107524" name="Rectangle 47"/>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107529" name="对象 107528"/>
          <p:cNvGraphicFramePr>
            <a:graphicFrameLocks noChangeAspect="1"/>
          </p:cNvGraphicFramePr>
          <p:nvPr>
            <p:extLst>
              <p:ext uri="{D42A27DB-BD31-4B8C-83A1-F6EECF244321}">
                <p14:modId xmlns:p14="http://schemas.microsoft.com/office/powerpoint/2010/main" val="2700349816"/>
              </p:ext>
            </p:extLst>
          </p:nvPr>
        </p:nvGraphicFramePr>
        <p:xfrm>
          <a:off x="4611360" y="4904726"/>
          <a:ext cx="2912968" cy="1136178"/>
        </p:xfrm>
        <a:graphic>
          <a:graphicData uri="http://schemas.openxmlformats.org/presentationml/2006/ole">
            <mc:AlternateContent xmlns:mc="http://schemas.openxmlformats.org/markup-compatibility/2006">
              <mc:Choice xmlns:v="urn:schemas-microsoft-com:vml" Requires="v">
                <p:oleObj spid="_x0000_s29919" name="公式" r:id="rId24" imgW="2691232" imgH="1040948" progId="Equation.3">
                  <p:embed/>
                </p:oleObj>
              </mc:Choice>
              <mc:Fallback>
                <p:oleObj name="公式" r:id="rId24" imgW="2691232" imgH="1040948" progId="Equation.3">
                  <p:embed/>
                  <p:pic>
                    <p:nvPicPr>
                      <p:cNvPr id="0" name="Object 46"/>
                      <p:cNvPicPr>
                        <a:picLocks noChangeAspect="1" noChangeArrowheads="1"/>
                      </p:cNvPicPr>
                      <p:nvPr/>
                    </p:nvPicPr>
                    <p:blipFill>
                      <a:blip r:embed="rId25">
                        <a:extLst>
                          <a:ext uri="{28A0092B-C50C-407E-A947-70E740481C1C}">
                            <a14:useLocalDpi xmlns:a14="http://schemas.microsoft.com/office/drawing/2010/main" val="0"/>
                          </a:ext>
                        </a:extLst>
                      </a:blip>
                      <a:srcRect/>
                      <a:stretch>
                        <a:fillRect/>
                      </a:stretch>
                    </p:blipFill>
                    <p:spPr bwMode="auto">
                      <a:xfrm>
                        <a:off x="4611360" y="4904726"/>
                        <a:ext cx="2912968" cy="1136178"/>
                      </a:xfrm>
                      <a:prstGeom prst="rect">
                        <a:avLst/>
                      </a:prstGeom>
                      <a:noFill/>
                    </p:spPr>
                  </p:pic>
                </p:oleObj>
              </mc:Fallback>
            </mc:AlternateContent>
          </a:graphicData>
        </a:graphic>
      </p:graphicFrame>
    </p:spTree>
    <p:extLst>
      <p:ext uri="{BB962C8B-B14F-4D97-AF65-F5344CB8AC3E}">
        <p14:creationId xmlns:p14="http://schemas.microsoft.com/office/powerpoint/2010/main" val="4082605270"/>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Rectangle 2" descr="10%"/>
          <p:cNvSpPr>
            <a:spLocks noGrp="1" noChangeArrowheads="1"/>
          </p:cNvSpPr>
          <p:nvPr>
            <p:ph type="title"/>
          </p:nvPr>
        </p:nvSpPr>
        <p:spPr>
          <a:xfrm>
            <a:off x="775618" y="939867"/>
            <a:ext cx="7645742" cy="609600"/>
          </a:xfrm>
        </p:spPr>
        <p:txBody>
          <a:bodyPr/>
          <a:lstStyle/>
          <a:p>
            <a:pPr>
              <a:defRPr/>
            </a:pPr>
            <a:r>
              <a:rPr lang="zh-CN" altLang="zh-CN" sz="2800" b="0" dirty="0" smtClean="0"/>
              <a:t>第</a:t>
            </a:r>
            <a:r>
              <a:rPr lang="zh-CN" altLang="en-US" sz="2800" b="0" dirty="0"/>
              <a:t>四</a:t>
            </a:r>
            <a:r>
              <a:rPr lang="zh-CN" altLang="zh-CN" sz="2800" b="0" dirty="0" smtClean="0"/>
              <a:t>节</a:t>
            </a:r>
            <a:r>
              <a:rPr lang="en-US" altLang="zh-CN" sz="2800" b="0" dirty="0" smtClean="0"/>
              <a:t> </a:t>
            </a:r>
            <a:r>
              <a:rPr lang="zh-CN" altLang="zh-CN" sz="2800" b="0" dirty="0" smtClean="0">
                <a:effectLst>
                  <a:outerShdw blurRad="38100" dist="38100" dir="2700000" algn="tl">
                    <a:srgbClr val="000000">
                      <a:alpha val="43137"/>
                    </a:srgbClr>
                  </a:outerShdw>
                </a:effectLst>
              </a:rPr>
              <a:t>证券投资</a:t>
            </a:r>
            <a:r>
              <a:rPr lang="zh-CN" altLang="zh-CN" sz="2800" b="0" dirty="0">
                <a:effectLst>
                  <a:outerShdw blurRad="38100" dist="38100" dir="2700000" algn="tl">
                    <a:srgbClr val="000000">
                      <a:alpha val="43137"/>
                    </a:srgbClr>
                  </a:outerShdw>
                </a:effectLst>
              </a:rPr>
              <a:t>组合的选择</a:t>
            </a:r>
            <a:endParaRPr lang="zh-CN" altLang="zh-CN" sz="2800" b="0" dirty="0">
              <a:effectLst>
                <a:outerShdw blurRad="38100" dist="38100" dir="2700000" algn="tl">
                  <a:srgbClr val="000000">
                    <a:alpha val="43137"/>
                  </a:srgbClr>
                </a:outerShdw>
              </a:effectLst>
              <a:latin typeface="+mj-ea"/>
            </a:endParaRPr>
          </a:p>
        </p:txBody>
      </p:sp>
      <p:sp>
        <p:nvSpPr>
          <p:cNvPr id="22543" name="Text Box 16"/>
          <p:cNvSpPr txBox="1">
            <a:spLocks noChangeArrowheads="1"/>
          </p:cNvSpPr>
          <p:nvPr/>
        </p:nvSpPr>
        <p:spPr bwMode="auto">
          <a:xfrm>
            <a:off x="801360" y="457200"/>
            <a:ext cx="762000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4800">
                <a:solidFill>
                  <a:schemeClr val="tx1"/>
                </a:solidFill>
                <a:latin typeface="Arial" charset="0"/>
                <a:ea typeface="宋体" charset="-122"/>
              </a:defRPr>
            </a:lvl1pPr>
            <a:lvl2pPr marL="742950" indent="-285750" eaLnBrk="0" hangingPunct="0">
              <a:defRPr sz="4800">
                <a:solidFill>
                  <a:schemeClr val="tx1"/>
                </a:solidFill>
                <a:latin typeface="Arial" charset="0"/>
                <a:ea typeface="宋体" charset="-122"/>
              </a:defRPr>
            </a:lvl2pPr>
            <a:lvl3pPr marL="1143000" indent="-228600" eaLnBrk="0" hangingPunct="0">
              <a:defRPr sz="4800">
                <a:solidFill>
                  <a:schemeClr val="tx1"/>
                </a:solidFill>
                <a:latin typeface="Arial" charset="0"/>
                <a:ea typeface="宋体" charset="-122"/>
              </a:defRPr>
            </a:lvl3pPr>
            <a:lvl4pPr marL="1600200" indent="-228600" eaLnBrk="0" hangingPunct="0">
              <a:defRPr sz="4800">
                <a:solidFill>
                  <a:schemeClr val="tx1"/>
                </a:solidFill>
                <a:latin typeface="Arial" charset="0"/>
                <a:ea typeface="宋体" charset="-122"/>
              </a:defRPr>
            </a:lvl4pPr>
            <a:lvl5pPr marL="2057400" indent="-228600" eaLnBrk="0" hangingPunct="0">
              <a:defRPr sz="4800">
                <a:solidFill>
                  <a:schemeClr val="tx1"/>
                </a:solidFill>
                <a:latin typeface="Arial" charset="0"/>
                <a:ea typeface="宋体" charset="-122"/>
              </a:defRPr>
            </a:lvl5pPr>
            <a:lvl6pPr marL="2514600" indent="-228600" eaLnBrk="0" fontAlgn="base" hangingPunct="0">
              <a:spcBef>
                <a:spcPct val="0"/>
              </a:spcBef>
              <a:spcAft>
                <a:spcPct val="0"/>
              </a:spcAft>
              <a:defRPr sz="4800">
                <a:solidFill>
                  <a:schemeClr val="tx1"/>
                </a:solidFill>
                <a:latin typeface="Arial" charset="0"/>
                <a:ea typeface="宋体" charset="-122"/>
              </a:defRPr>
            </a:lvl6pPr>
            <a:lvl7pPr marL="2971800" indent="-228600" eaLnBrk="0" fontAlgn="base" hangingPunct="0">
              <a:spcBef>
                <a:spcPct val="0"/>
              </a:spcBef>
              <a:spcAft>
                <a:spcPct val="0"/>
              </a:spcAft>
              <a:defRPr sz="4800">
                <a:solidFill>
                  <a:schemeClr val="tx1"/>
                </a:solidFill>
                <a:latin typeface="Arial" charset="0"/>
                <a:ea typeface="宋体" charset="-122"/>
              </a:defRPr>
            </a:lvl7pPr>
            <a:lvl8pPr marL="3429000" indent="-228600" eaLnBrk="0" fontAlgn="base" hangingPunct="0">
              <a:spcBef>
                <a:spcPct val="0"/>
              </a:spcBef>
              <a:spcAft>
                <a:spcPct val="0"/>
              </a:spcAft>
              <a:defRPr sz="4800">
                <a:solidFill>
                  <a:schemeClr val="tx1"/>
                </a:solidFill>
                <a:latin typeface="Arial" charset="0"/>
                <a:ea typeface="宋体" charset="-122"/>
              </a:defRPr>
            </a:lvl8pPr>
            <a:lvl9pPr marL="3886200" indent="-228600" eaLnBrk="0" fontAlgn="base" hangingPunct="0">
              <a:spcBef>
                <a:spcPct val="0"/>
              </a:spcBef>
              <a:spcAft>
                <a:spcPct val="0"/>
              </a:spcAft>
              <a:defRPr sz="4800">
                <a:solidFill>
                  <a:schemeClr val="tx1"/>
                </a:solidFill>
                <a:latin typeface="Arial" charset="0"/>
                <a:ea typeface="宋体" charset="-122"/>
              </a:defRPr>
            </a:lvl9pPr>
          </a:lstStyle>
          <a:p>
            <a:pPr algn="ctr" fontAlgn="base">
              <a:spcBef>
                <a:spcPct val="50000"/>
              </a:spcBef>
              <a:spcAft>
                <a:spcPct val="0"/>
              </a:spcAft>
              <a:buClr>
                <a:srgbClr val="FFFF66"/>
              </a:buClr>
              <a:buFont typeface="Wingdings" pitchFamily="2" charset="2"/>
              <a:buNone/>
            </a:pPr>
            <a:r>
              <a:rPr lang="zh-CN" altLang="en-US" sz="2400" b="1" dirty="0" smtClean="0">
                <a:solidFill>
                  <a:srgbClr val="0033CC"/>
                </a:solidFill>
              </a:rPr>
              <a:t>第五章</a:t>
            </a:r>
            <a:r>
              <a:rPr lang="zh-CN" altLang="en-US" sz="2400" b="1" dirty="0" smtClean="0">
                <a:solidFill>
                  <a:srgbClr val="0033CC"/>
                </a:solidFill>
                <a:latin typeface="华文中宋" pitchFamily="2" charset="-122"/>
                <a:ea typeface="华文中宋" pitchFamily="2" charset="-122"/>
              </a:rPr>
              <a:t>  </a:t>
            </a:r>
            <a:r>
              <a:rPr lang="zh-CN" altLang="en-US" sz="2400" dirty="0" smtClean="0">
                <a:solidFill>
                  <a:srgbClr val="0033CC"/>
                </a:solidFill>
                <a:latin typeface="华文中宋" pitchFamily="2" charset="-122"/>
                <a:ea typeface="华文中宋" pitchFamily="2" charset="-122"/>
              </a:rPr>
              <a:t>投资组合模型</a:t>
            </a:r>
          </a:p>
        </p:txBody>
      </p:sp>
      <p:sp>
        <p:nvSpPr>
          <p:cNvPr id="4" name="TextBox 3"/>
          <p:cNvSpPr txBox="1"/>
          <p:nvPr/>
        </p:nvSpPr>
        <p:spPr>
          <a:xfrm>
            <a:off x="596371" y="1628800"/>
            <a:ext cx="8464516" cy="6247864"/>
          </a:xfrm>
          <a:prstGeom prst="rect">
            <a:avLst/>
          </a:prstGeom>
          <a:noFill/>
        </p:spPr>
        <p:txBody>
          <a:bodyPr wrap="square" rtlCol="0">
            <a:spAutoFit/>
          </a:bodyPr>
          <a:lstStyle/>
          <a:p>
            <a:r>
              <a:rPr lang="en-US" altLang="zh-CN" sz="2000" dirty="0" smtClean="0">
                <a:solidFill>
                  <a:srgbClr val="000000"/>
                </a:solidFill>
              </a:rPr>
              <a:t>      </a:t>
            </a:r>
            <a:r>
              <a:rPr lang="zh-CN" altLang="en-US" sz="2000" dirty="0" smtClean="0">
                <a:solidFill>
                  <a:srgbClr val="000000"/>
                </a:solidFill>
              </a:rPr>
              <a:t>整理后得</a:t>
            </a:r>
            <a:endParaRPr lang="en-US" altLang="zh-CN" sz="2000" dirty="0" smtClean="0">
              <a:solidFill>
                <a:srgbClr val="000000"/>
              </a:solidFill>
            </a:endParaRPr>
          </a:p>
          <a:p>
            <a:endParaRPr lang="en-US" altLang="zh-CN" sz="2000" dirty="0" smtClean="0">
              <a:solidFill>
                <a:srgbClr val="000000"/>
              </a:solidFill>
            </a:endParaRPr>
          </a:p>
          <a:p>
            <a:r>
              <a:rPr lang="en-US" altLang="zh-CN" sz="2000" dirty="0" smtClean="0"/>
              <a:t>                                                            </a:t>
            </a:r>
            <a:r>
              <a:rPr lang="zh-CN" altLang="zh-CN" sz="2000" dirty="0" smtClean="0"/>
              <a:t>即</a:t>
            </a:r>
            <a:r>
              <a:rPr lang="zh-CN" altLang="zh-CN" sz="2000" dirty="0"/>
              <a:t>为有效边界的斜率</a:t>
            </a:r>
            <a:r>
              <a:rPr lang="zh-CN" altLang="zh-CN" sz="2000" dirty="0" smtClean="0"/>
              <a:t>。</a:t>
            </a:r>
            <a:endParaRPr lang="en-US" altLang="zh-CN" sz="2000" dirty="0" smtClean="0"/>
          </a:p>
          <a:p>
            <a:endParaRPr lang="en-US" altLang="zh-CN" sz="2000" dirty="0">
              <a:solidFill>
                <a:srgbClr val="000000"/>
              </a:solidFill>
            </a:endParaRPr>
          </a:p>
          <a:p>
            <a:r>
              <a:rPr lang="zh-CN" altLang="zh-CN" sz="2000" dirty="0"/>
              <a:t>由无差异曲线与有效边界相切的性质</a:t>
            </a:r>
            <a:r>
              <a:rPr lang="zh-CN" altLang="zh-CN" sz="2000" dirty="0" smtClean="0"/>
              <a:t>知</a:t>
            </a:r>
            <a:r>
              <a:rPr lang="zh-CN" altLang="en-US" sz="2000" dirty="0" smtClean="0"/>
              <a:t>，在切点处有                    </a:t>
            </a:r>
            <a:r>
              <a:rPr lang="en-US" altLang="zh-CN" sz="2000" dirty="0" smtClean="0"/>
              <a:t>=</a:t>
            </a:r>
          </a:p>
          <a:p>
            <a:r>
              <a:rPr lang="zh-CN" altLang="zh-CN" sz="2000" dirty="0"/>
              <a:t>所以，满足无差异曲线与最小方差曲线相切的必要条件</a:t>
            </a:r>
            <a:r>
              <a:rPr lang="zh-CN" altLang="zh-CN" sz="2000" dirty="0" smtClean="0"/>
              <a:t>是</a:t>
            </a:r>
            <a:endParaRPr lang="en-US" altLang="zh-CN" sz="2000" dirty="0" smtClean="0"/>
          </a:p>
          <a:p>
            <a:endParaRPr lang="en-US" altLang="zh-CN" sz="2000" dirty="0" smtClean="0">
              <a:solidFill>
                <a:srgbClr val="000000"/>
              </a:solidFill>
            </a:endParaRPr>
          </a:p>
          <a:p>
            <a:r>
              <a:rPr lang="zh-CN" altLang="zh-CN" sz="2000" dirty="0"/>
              <a:t>另外，无差异曲线与最小方差曲线的切点必然既过无差异曲线，同时也过有效边界线</a:t>
            </a:r>
            <a:r>
              <a:rPr lang="zh-CN" altLang="zh-CN" sz="2000" dirty="0" smtClean="0"/>
              <a:t>。</a:t>
            </a:r>
            <a:r>
              <a:rPr lang="zh-CN" altLang="en-US" sz="2000" dirty="0" smtClean="0"/>
              <a:t>因此，通过解下述方程</a:t>
            </a:r>
            <a:endParaRPr lang="en-US" altLang="zh-CN" sz="2000" dirty="0" smtClean="0"/>
          </a:p>
          <a:p>
            <a:endParaRPr lang="en-US" altLang="zh-CN" sz="2000" dirty="0"/>
          </a:p>
          <a:p>
            <a:endParaRPr lang="en-US" altLang="zh-CN" sz="2000" dirty="0" smtClean="0"/>
          </a:p>
          <a:p>
            <a:endParaRPr lang="en-US" altLang="zh-CN" sz="2000" dirty="0"/>
          </a:p>
          <a:p>
            <a:r>
              <a:rPr lang="en-US" altLang="zh-CN" sz="2000" dirty="0" smtClean="0"/>
              <a:t>                                                                   </a:t>
            </a:r>
            <a:r>
              <a:rPr lang="zh-CN" altLang="en-US" sz="2000" dirty="0" smtClean="0"/>
              <a:t>就可以得到切点的坐标值。</a:t>
            </a:r>
            <a:endParaRPr lang="en-US" altLang="zh-CN" sz="2000" dirty="0" smtClean="0"/>
          </a:p>
          <a:p>
            <a:r>
              <a:rPr lang="zh-CN" altLang="en-US" sz="2000" dirty="0" smtClean="0"/>
              <a:t>     确定了方程组的解就</a:t>
            </a:r>
            <a:r>
              <a:rPr lang="zh-CN" altLang="zh-CN" sz="2000" dirty="0" smtClean="0"/>
              <a:t>确定</a:t>
            </a:r>
            <a:r>
              <a:rPr lang="zh-CN" altLang="zh-CN" sz="2000" dirty="0"/>
              <a:t>惟一的投资组合，这一组合即为与投资者风险特征相一致的投资组合。</a:t>
            </a:r>
            <a:endParaRPr lang="en-US" altLang="zh-CN" sz="2000" dirty="0" smtClean="0"/>
          </a:p>
          <a:p>
            <a:endParaRPr lang="en-US" altLang="zh-CN" sz="2000" dirty="0">
              <a:solidFill>
                <a:srgbClr val="000000"/>
              </a:solidFill>
            </a:endParaRPr>
          </a:p>
          <a:p>
            <a:endParaRPr lang="en-US" altLang="zh-CN" sz="2000" dirty="0" smtClean="0">
              <a:solidFill>
                <a:srgbClr val="000000"/>
              </a:solidFill>
            </a:endParaRPr>
          </a:p>
          <a:p>
            <a:endParaRPr lang="en-US" altLang="zh-CN" sz="2000" dirty="0">
              <a:solidFill>
                <a:srgbClr val="000000"/>
              </a:solidFill>
            </a:endParaRPr>
          </a:p>
          <a:p>
            <a:r>
              <a:rPr lang="en-US" altLang="zh-CN" sz="2000" dirty="0" smtClean="0">
                <a:solidFill>
                  <a:srgbClr val="000000"/>
                </a:solidFill>
              </a:rPr>
              <a:t> </a:t>
            </a:r>
          </a:p>
          <a:p>
            <a:endParaRPr lang="en-US" altLang="zh-CN" sz="2000" dirty="0">
              <a:solidFill>
                <a:srgbClr val="000000"/>
              </a:solidFill>
            </a:endParaRPr>
          </a:p>
        </p:txBody>
      </p:sp>
      <p:sp>
        <p:nvSpPr>
          <p:cNvPr id="2"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5" name="Rectangle 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7" name="Rectangle 8"/>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9" name="Rectangle 10"/>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11" name="Rectangle 1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28" name="Rectangle 1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30" name="Rectangle 18"/>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107520" name="Rectangle 20"/>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3"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8" name="Rectangle 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12" name="Rectangle 11"/>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6"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10" name="对象 9"/>
          <p:cNvGraphicFramePr>
            <a:graphicFrameLocks noChangeAspect="1"/>
          </p:cNvGraphicFramePr>
          <p:nvPr>
            <p:extLst>
              <p:ext uri="{D42A27DB-BD31-4B8C-83A1-F6EECF244321}">
                <p14:modId xmlns:p14="http://schemas.microsoft.com/office/powerpoint/2010/main" val="2488704116"/>
              </p:ext>
            </p:extLst>
          </p:nvPr>
        </p:nvGraphicFramePr>
        <p:xfrm>
          <a:off x="1572230" y="1792322"/>
          <a:ext cx="2189539" cy="981105"/>
        </p:xfrm>
        <a:graphic>
          <a:graphicData uri="http://schemas.openxmlformats.org/presentationml/2006/ole">
            <mc:AlternateContent xmlns:mc="http://schemas.openxmlformats.org/markup-compatibility/2006">
              <mc:Choice xmlns:v="urn:schemas-microsoft-com:vml" Requires="v">
                <p:oleObj spid="_x0000_s31834" name="公式" r:id="rId4" imgW="1892300" imgH="850900" progId="Equation.3">
                  <p:embed/>
                </p:oleObj>
              </mc:Choice>
              <mc:Fallback>
                <p:oleObj name="公式" r:id="rId4" imgW="1892300" imgH="850900" progId="Equation.3">
                  <p:embed/>
                  <p:pic>
                    <p:nvPicPr>
                      <p:cNvPr id="0" name="Object 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72230" y="1792322"/>
                        <a:ext cx="2189539" cy="981105"/>
                      </a:xfrm>
                      <a:prstGeom prst="rect">
                        <a:avLst/>
                      </a:prstGeom>
                      <a:noFill/>
                    </p:spPr>
                  </p:pic>
                </p:oleObj>
              </mc:Fallback>
            </mc:AlternateContent>
          </a:graphicData>
        </a:graphic>
      </p:graphicFrame>
      <p:sp>
        <p:nvSpPr>
          <p:cNvPr id="13"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14" name="对象 13"/>
          <p:cNvGraphicFramePr>
            <a:graphicFrameLocks noChangeAspect="1"/>
          </p:cNvGraphicFramePr>
          <p:nvPr>
            <p:extLst>
              <p:ext uri="{D42A27DB-BD31-4B8C-83A1-F6EECF244321}">
                <p14:modId xmlns:p14="http://schemas.microsoft.com/office/powerpoint/2010/main" val="1876504690"/>
              </p:ext>
            </p:extLst>
          </p:nvPr>
        </p:nvGraphicFramePr>
        <p:xfrm>
          <a:off x="3836973" y="2000865"/>
          <a:ext cx="859252" cy="582074"/>
        </p:xfrm>
        <a:graphic>
          <a:graphicData uri="http://schemas.openxmlformats.org/presentationml/2006/ole">
            <mc:AlternateContent xmlns:mc="http://schemas.openxmlformats.org/markup-compatibility/2006">
              <mc:Choice xmlns:v="urn:schemas-microsoft-com:vml" Requires="v">
                <p:oleObj spid="_x0000_s31835" name="公式" r:id="rId6" imgW="660400" imgH="444500" progId="Equation.3">
                  <p:embed/>
                </p:oleObj>
              </mc:Choice>
              <mc:Fallback>
                <p:oleObj name="公式" r:id="rId6" imgW="660400" imgH="444500" progId="Equation.3">
                  <p:embed/>
                  <p:pic>
                    <p:nvPicPr>
                      <p:cNvPr id="0" name="Object 3"/>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836973" y="2000865"/>
                        <a:ext cx="859252" cy="582074"/>
                      </a:xfrm>
                      <a:prstGeom prst="rect">
                        <a:avLst/>
                      </a:prstGeom>
                      <a:noFill/>
                    </p:spPr>
                  </p:pic>
                </p:oleObj>
              </mc:Fallback>
            </mc:AlternateContent>
          </a:graphicData>
        </a:graphic>
      </p:graphicFrame>
      <p:sp>
        <p:nvSpPr>
          <p:cNvPr id="15" name="Rectangle 8"/>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16" name="对象 15"/>
          <p:cNvGraphicFramePr>
            <a:graphicFrameLocks noChangeAspect="1"/>
          </p:cNvGraphicFramePr>
          <p:nvPr>
            <p:extLst>
              <p:ext uri="{D42A27DB-BD31-4B8C-83A1-F6EECF244321}">
                <p14:modId xmlns:p14="http://schemas.microsoft.com/office/powerpoint/2010/main" val="4158968406"/>
              </p:ext>
            </p:extLst>
          </p:nvPr>
        </p:nvGraphicFramePr>
        <p:xfrm>
          <a:off x="6588224" y="2847381"/>
          <a:ext cx="1313585" cy="345556"/>
        </p:xfrm>
        <a:graphic>
          <a:graphicData uri="http://schemas.openxmlformats.org/presentationml/2006/ole">
            <mc:AlternateContent xmlns:mc="http://schemas.openxmlformats.org/markup-compatibility/2006">
              <mc:Choice xmlns:v="urn:schemas-microsoft-com:vml" Requires="v">
                <p:oleObj spid="_x0000_s31836" name="公式" r:id="rId8" imgW="1016000" imgH="241300" progId="Equation.3">
                  <p:embed/>
                </p:oleObj>
              </mc:Choice>
              <mc:Fallback>
                <p:oleObj name="公式" r:id="rId8" imgW="1016000" imgH="241300" progId="Equation.3">
                  <p:embed/>
                  <p:pic>
                    <p:nvPicPr>
                      <p:cNvPr id="0" name="Object 7"/>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6588224" y="2847381"/>
                        <a:ext cx="1313585" cy="345556"/>
                      </a:xfrm>
                      <a:prstGeom prst="rect">
                        <a:avLst/>
                      </a:prstGeom>
                      <a:noFill/>
                    </p:spPr>
                  </p:pic>
                </p:oleObj>
              </mc:Fallback>
            </mc:AlternateContent>
          </a:graphicData>
        </a:graphic>
      </p:graphicFrame>
      <p:sp>
        <p:nvSpPr>
          <p:cNvPr id="17" name="Rectangle 10"/>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18" name="对象 17"/>
          <p:cNvGraphicFramePr>
            <a:graphicFrameLocks noChangeAspect="1"/>
          </p:cNvGraphicFramePr>
          <p:nvPr>
            <p:extLst>
              <p:ext uri="{D42A27DB-BD31-4B8C-83A1-F6EECF244321}">
                <p14:modId xmlns:p14="http://schemas.microsoft.com/office/powerpoint/2010/main" val="1739646774"/>
              </p:ext>
            </p:extLst>
          </p:nvPr>
        </p:nvGraphicFramePr>
        <p:xfrm>
          <a:off x="8095128" y="2678063"/>
          <a:ext cx="725344" cy="606920"/>
        </p:xfrm>
        <a:graphic>
          <a:graphicData uri="http://schemas.openxmlformats.org/presentationml/2006/ole">
            <mc:AlternateContent xmlns:mc="http://schemas.openxmlformats.org/markup-compatibility/2006">
              <mc:Choice xmlns:v="urn:schemas-microsoft-com:vml" Requires="v">
                <p:oleObj spid="_x0000_s31837" name="公式" r:id="rId10" imgW="546100" imgH="444500" progId="Equation.3">
                  <p:embed/>
                </p:oleObj>
              </mc:Choice>
              <mc:Fallback>
                <p:oleObj name="公式" r:id="rId10" imgW="546100" imgH="444500" progId="Equation.3">
                  <p:embed/>
                  <p:pic>
                    <p:nvPicPr>
                      <p:cNvPr id="0" name="Object 9"/>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8095128" y="2678063"/>
                        <a:ext cx="725344" cy="606920"/>
                      </a:xfrm>
                      <a:prstGeom prst="rect">
                        <a:avLst/>
                      </a:prstGeom>
                      <a:noFill/>
                    </p:spPr>
                  </p:pic>
                </p:oleObj>
              </mc:Fallback>
            </mc:AlternateContent>
          </a:graphicData>
        </a:graphic>
      </p:graphicFrame>
      <p:sp>
        <p:nvSpPr>
          <p:cNvPr id="19" name="Rectangle 1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20" name="对象 19"/>
          <p:cNvGraphicFramePr>
            <a:graphicFrameLocks noChangeAspect="1"/>
          </p:cNvGraphicFramePr>
          <p:nvPr>
            <p:extLst>
              <p:ext uri="{D42A27DB-BD31-4B8C-83A1-F6EECF244321}">
                <p14:modId xmlns:p14="http://schemas.microsoft.com/office/powerpoint/2010/main" val="181185526"/>
              </p:ext>
            </p:extLst>
          </p:nvPr>
        </p:nvGraphicFramePr>
        <p:xfrm>
          <a:off x="847954" y="3507645"/>
          <a:ext cx="3020255" cy="340519"/>
        </p:xfrm>
        <a:graphic>
          <a:graphicData uri="http://schemas.openxmlformats.org/presentationml/2006/ole">
            <mc:AlternateContent xmlns:mc="http://schemas.openxmlformats.org/markup-compatibility/2006">
              <mc:Choice xmlns:v="urn:schemas-microsoft-com:vml" Requires="v">
                <p:oleObj spid="_x0000_s31838" name="公式" r:id="rId12" imgW="2057400" imgH="241300" progId="Equation.3">
                  <p:embed/>
                </p:oleObj>
              </mc:Choice>
              <mc:Fallback>
                <p:oleObj name="公式" r:id="rId12" imgW="2057400" imgH="241300" progId="Equation.3">
                  <p:embed/>
                  <p:pic>
                    <p:nvPicPr>
                      <p:cNvPr id="0" name="Object 15"/>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847954" y="3507645"/>
                        <a:ext cx="3020255" cy="340519"/>
                      </a:xfrm>
                      <a:prstGeom prst="rect">
                        <a:avLst/>
                      </a:prstGeom>
                      <a:noFill/>
                    </p:spPr>
                  </p:pic>
                </p:oleObj>
              </mc:Fallback>
            </mc:AlternateContent>
          </a:graphicData>
        </a:graphic>
      </p:graphicFrame>
      <p:sp>
        <p:nvSpPr>
          <p:cNvPr id="22" name="Rectangle 23"/>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23" name="对象 22"/>
          <p:cNvGraphicFramePr>
            <a:graphicFrameLocks noChangeAspect="1"/>
          </p:cNvGraphicFramePr>
          <p:nvPr>
            <p:extLst>
              <p:ext uri="{D42A27DB-BD31-4B8C-83A1-F6EECF244321}">
                <p14:modId xmlns:p14="http://schemas.microsoft.com/office/powerpoint/2010/main" val="1397254117"/>
              </p:ext>
            </p:extLst>
          </p:nvPr>
        </p:nvGraphicFramePr>
        <p:xfrm>
          <a:off x="2667000" y="4293096"/>
          <a:ext cx="2598813" cy="1338783"/>
        </p:xfrm>
        <a:graphic>
          <a:graphicData uri="http://schemas.openxmlformats.org/presentationml/2006/ole">
            <mc:AlternateContent xmlns:mc="http://schemas.openxmlformats.org/markup-compatibility/2006">
              <mc:Choice xmlns:v="urn:schemas-microsoft-com:vml" Requires="v">
                <p:oleObj spid="_x0000_s31839" name="公式" r:id="rId14" imgW="2132674" imgH="1091726" progId="Equation.3">
                  <p:embed/>
                </p:oleObj>
              </mc:Choice>
              <mc:Fallback>
                <p:oleObj name="公式" r:id="rId14" imgW="2132674" imgH="1091726" progId="Equation.3">
                  <p:embed/>
                  <p:pic>
                    <p:nvPicPr>
                      <p:cNvPr id="0" name="Object 22"/>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2667000" y="4293096"/>
                        <a:ext cx="2598813" cy="1338783"/>
                      </a:xfrm>
                      <a:prstGeom prst="rect">
                        <a:avLst/>
                      </a:prstGeom>
                      <a:noFill/>
                    </p:spPr>
                  </p:pic>
                </p:oleObj>
              </mc:Fallback>
            </mc:AlternateContent>
          </a:graphicData>
        </a:graphic>
      </p:graphicFrame>
    </p:spTree>
    <p:extLst>
      <p:ext uri="{BB962C8B-B14F-4D97-AF65-F5344CB8AC3E}">
        <p14:creationId xmlns:p14="http://schemas.microsoft.com/office/powerpoint/2010/main" val="38860483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Rectangle 2" descr="10%"/>
          <p:cNvSpPr>
            <a:spLocks noGrp="1" noChangeArrowheads="1"/>
          </p:cNvSpPr>
          <p:nvPr>
            <p:ph type="title"/>
          </p:nvPr>
        </p:nvSpPr>
        <p:spPr>
          <a:xfrm>
            <a:off x="775618" y="939867"/>
            <a:ext cx="6019800" cy="609600"/>
          </a:xfrm>
        </p:spPr>
        <p:txBody>
          <a:bodyPr/>
          <a:lstStyle/>
          <a:p>
            <a:pPr>
              <a:defRPr/>
            </a:pPr>
            <a:r>
              <a:rPr lang="zh-CN" altLang="en-US" sz="2800" b="0" dirty="0" smtClean="0">
                <a:effectLst>
                  <a:outerShdw blurRad="38100" dist="38100" dir="2700000" algn="tl">
                    <a:srgbClr val="C0C0C0"/>
                  </a:outerShdw>
                </a:effectLst>
                <a:latin typeface="+mj-ea"/>
              </a:rPr>
              <a:t>第一节 风险</a:t>
            </a:r>
            <a:r>
              <a:rPr lang="zh-CN" altLang="en-US" sz="2800" b="0" dirty="0">
                <a:effectLst>
                  <a:outerShdw blurRad="38100" dist="38100" dir="2700000" algn="tl">
                    <a:srgbClr val="C0C0C0"/>
                  </a:outerShdw>
                </a:effectLst>
                <a:latin typeface="+mj-ea"/>
              </a:rPr>
              <a:t>分散与相关分析</a:t>
            </a:r>
            <a:endParaRPr lang="zh-CN" altLang="zh-CN" sz="2800" b="0" dirty="0">
              <a:effectLst>
                <a:outerShdw blurRad="38100" dist="38100" dir="2700000" algn="tl">
                  <a:srgbClr val="C0C0C0"/>
                </a:outerShdw>
              </a:effectLst>
              <a:latin typeface="+mj-ea"/>
            </a:endParaRPr>
          </a:p>
        </p:txBody>
      </p:sp>
      <p:sp>
        <p:nvSpPr>
          <p:cNvPr id="22543" name="Text Box 16"/>
          <p:cNvSpPr txBox="1">
            <a:spLocks noChangeArrowheads="1"/>
          </p:cNvSpPr>
          <p:nvPr/>
        </p:nvSpPr>
        <p:spPr bwMode="auto">
          <a:xfrm>
            <a:off x="801360" y="457200"/>
            <a:ext cx="762000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4800">
                <a:solidFill>
                  <a:schemeClr val="tx1"/>
                </a:solidFill>
                <a:latin typeface="Arial" charset="0"/>
                <a:ea typeface="宋体" charset="-122"/>
              </a:defRPr>
            </a:lvl1pPr>
            <a:lvl2pPr marL="742950" indent="-285750" eaLnBrk="0" hangingPunct="0">
              <a:defRPr sz="4800">
                <a:solidFill>
                  <a:schemeClr val="tx1"/>
                </a:solidFill>
                <a:latin typeface="Arial" charset="0"/>
                <a:ea typeface="宋体" charset="-122"/>
              </a:defRPr>
            </a:lvl2pPr>
            <a:lvl3pPr marL="1143000" indent="-228600" eaLnBrk="0" hangingPunct="0">
              <a:defRPr sz="4800">
                <a:solidFill>
                  <a:schemeClr val="tx1"/>
                </a:solidFill>
                <a:latin typeface="Arial" charset="0"/>
                <a:ea typeface="宋体" charset="-122"/>
              </a:defRPr>
            </a:lvl3pPr>
            <a:lvl4pPr marL="1600200" indent="-228600" eaLnBrk="0" hangingPunct="0">
              <a:defRPr sz="4800">
                <a:solidFill>
                  <a:schemeClr val="tx1"/>
                </a:solidFill>
                <a:latin typeface="Arial" charset="0"/>
                <a:ea typeface="宋体" charset="-122"/>
              </a:defRPr>
            </a:lvl4pPr>
            <a:lvl5pPr marL="2057400" indent="-228600" eaLnBrk="0" hangingPunct="0">
              <a:defRPr sz="4800">
                <a:solidFill>
                  <a:schemeClr val="tx1"/>
                </a:solidFill>
                <a:latin typeface="Arial" charset="0"/>
                <a:ea typeface="宋体" charset="-122"/>
              </a:defRPr>
            </a:lvl5pPr>
            <a:lvl6pPr marL="2514600" indent="-228600" eaLnBrk="0" fontAlgn="base" hangingPunct="0">
              <a:spcBef>
                <a:spcPct val="0"/>
              </a:spcBef>
              <a:spcAft>
                <a:spcPct val="0"/>
              </a:spcAft>
              <a:defRPr sz="4800">
                <a:solidFill>
                  <a:schemeClr val="tx1"/>
                </a:solidFill>
                <a:latin typeface="Arial" charset="0"/>
                <a:ea typeface="宋体" charset="-122"/>
              </a:defRPr>
            </a:lvl6pPr>
            <a:lvl7pPr marL="2971800" indent="-228600" eaLnBrk="0" fontAlgn="base" hangingPunct="0">
              <a:spcBef>
                <a:spcPct val="0"/>
              </a:spcBef>
              <a:spcAft>
                <a:spcPct val="0"/>
              </a:spcAft>
              <a:defRPr sz="4800">
                <a:solidFill>
                  <a:schemeClr val="tx1"/>
                </a:solidFill>
                <a:latin typeface="Arial" charset="0"/>
                <a:ea typeface="宋体" charset="-122"/>
              </a:defRPr>
            </a:lvl7pPr>
            <a:lvl8pPr marL="3429000" indent="-228600" eaLnBrk="0" fontAlgn="base" hangingPunct="0">
              <a:spcBef>
                <a:spcPct val="0"/>
              </a:spcBef>
              <a:spcAft>
                <a:spcPct val="0"/>
              </a:spcAft>
              <a:defRPr sz="4800">
                <a:solidFill>
                  <a:schemeClr val="tx1"/>
                </a:solidFill>
                <a:latin typeface="Arial" charset="0"/>
                <a:ea typeface="宋体" charset="-122"/>
              </a:defRPr>
            </a:lvl8pPr>
            <a:lvl9pPr marL="3886200" indent="-228600" eaLnBrk="0" fontAlgn="base" hangingPunct="0">
              <a:spcBef>
                <a:spcPct val="0"/>
              </a:spcBef>
              <a:spcAft>
                <a:spcPct val="0"/>
              </a:spcAft>
              <a:defRPr sz="4800">
                <a:solidFill>
                  <a:schemeClr val="tx1"/>
                </a:solidFill>
                <a:latin typeface="Arial" charset="0"/>
                <a:ea typeface="宋体" charset="-122"/>
              </a:defRPr>
            </a:lvl9pPr>
          </a:lstStyle>
          <a:p>
            <a:pPr algn="ctr" fontAlgn="base">
              <a:spcBef>
                <a:spcPct val="50000"/>
              </a:spcBef>
              <a:spcAft>
                <a:spcPct val="0"/>
              </a:spcAft>
              <a:buClr>
                <a:srgbClr val="FFFF66"/>
              </a:buClr>
              <a:buFont typeface="Wingdings" pitchFamily="2" charset="2"/>
              <a:buNone/>
            </a:pPr>
            <a:r>
              <a:rPr lang="zh-CN" altLang="en-US" sz="2400" b="1" dirty="0" smtClean="0">
                <a:solidFill>
                  <a:srgbClr val="0033CC"/>
                </a:solidFill>
              </a:rPr>
              <a:t>第五章</a:t>
            </a:r>
            <a:r>
              <a:rPr lang="zh-CN" altLang="en-US" sz="2400" b="1" dirty="0" smtClean="0">
                <a:solidFill>
                  <a:srgbClr val="0033CC"/>
                </a:solidFill>
                <a:latin typeface="华文中宋" pitchFamily="2" charset="-122"/>
                <a:ea typeface="华文中宋" pitchFamily="2" charset="-122"/>
              </a:rPr>
              <a:t>  </a:t>
            </a:r>
            <a:r>
              <a:rPr lang="zh-CN" altLang="en-US" sz="2400" dirty="0" smtClean="0">
                <a:solidFill>
                  <a:srgbClr val="0033CC"/>
                </a:solidFill>
                <a:latin typeface="华文中宋" pitchFamily="2" charset="-122"/>
                <a:ea typeface="华文中宋" pitchFamily="2" charset="-122"/>
              </a:rPr>
              <a:t>投资组合模型</a:t>
            </a:r>
          </a:p>
        </p:txBody>
      </p:sp>
      <p:sp>
        <p:nvSpPr>
          <p:cNvPr id="4" name="TextBox 3"/>
          <p:cNvSpPr txBox="1"/>
          <p:nvPr/>
        </p:nvSpPr>
        <p:spPr>
          <a:xfrm>
            <a:off x="1257300" y="2276872"/>
            <a:ext cx="6843092" cy="3477875"/>
          </a:xfrm>
          <a:prstGeom prst="rect">
            <a:avLst/>
          </a:prstGeom>
          <a:noFill/>
        </p:spPr>
        <p:txBody>
          <a:bodyPr wrap="square" rtlCol="0">
            <a:spAutoFit/>
          </a:bodyPr>
          <a:lstStyle/>
          <a:p>
            <a:r>
              <a:rPr lang="en-US" altLang="zh-CN" sz="2000" dirty="0" smtClean="0">
                <a:latin typeface="+mn-ea"/>
              </a:rPr>
              <a:t>   </a:t>
            </a:r>
            <a:r>
              <a:rPr lang="zh-CN" altLang="zh-CN" sz="2000" dirty="0" smtClean="0">
                <a:latin typeface="+mn-ea"/>
              </a:rPr>
              <a:t>证券投资</a:t>
            </a:r>
            <a:r>
              <a:rPr lang="zh-CN" altLang="zh-CN" sz="2000" dirty="0">
                <a:latin typeface="+mn-ea"/>
              </a:rPr>
              <a:t>组合理论是现代金融学研究的主要内容之一</a:t>
            </a:r>
            <a:r>
              <a:rPr lang="zh-CN" altLang="zh-CN" sz="2000" dirty="0" smtClean="0">
                <a:latin typeface="+mn-ea"/>
              </a:rPr>
              <a:t>，</a:t>
            </a:r>
            <a:r>
              <a:rPr lang="en-US" altLang="zh-CN" sz="2000" dirty="0">
                <a:latin typeface="+mn-ea"/>
              </a:rPr>
              <a:t> 1952</a:t>
            </a:r>
            <a:r>
              <a:rPr lang="zh-CN" altLang="zh-CN" sz="2000" dirty="0">
                <a:latin typeface="+mn-ea"/>
              </a:rPr>
              <a:t>年马柯维茨（</a:t>
            </a:r>
            <a:r>
              <a:rPr lang="en-US" altLang="zh-CN" sz="2000" dirty="0">
                <a:latin typeface="+mn-ea"/>
              </a:rPr>
              <a:t>Harry Markowitz</a:t>
            </a:r>
            <a:r>
              <a:rPr lang="zh-CN" altLang="zh-CN" sz="2000" dirty="0">
                <a:latin typeface="+mn-ea"/>
              </a:rPr>
              <a:t>）提出的证券投资组合理论通常被认为是现代金融学的发端。投资组合理论的基本思想是，通过分散化的投资来对冲掉一部分风险。马柯维茨的证券投资组合理论首次将古老的西方谚语“不要把鸡蛋放在一个篮子里”的纯朴思想上升到理论层次，从而为后人实施有效的投资组合奠定了理论基础，同时也为人们优化投资行为提供了具体的解决方案</a:t>
            </a:r>
            <a:r>
              <a:rPr lang="zh-CN" altLang="zh-CN" sz="2000" dirty="0" smtClean="0">
                <a:latin typeface="+mn-ea"/>
              </a:rPr>
              <a:t>。</a:t>
            </a:r>
            <a:r>
              <a:rPr lang="zh-CN" altLang="zh-CN" sz="2000" dirty="0">
                <a:latin typeface="+mn-ea"/>
              </a:rPr>
              <a:t>风险的分散化原理被认为是现代金融学中惟一“白吃的午餐”，即将多项有风险资产组合到一起，可以对冲掉部分风险而不降低平均的预期收益率，这也是马科维茨的主要贡献。</a:t>
            </a:r>
            <a:endParaRPr lang="zh-CN" altLang="en-US" sz="2000" dirty="0">
              <a:latin typeface="+mn-ea"/>
            </a:endParaRPr>
          </a:p>
        </p:txBody>
      </p:sp>
      <p:sp>
        <p:nvSpPr>
          <p:cNvPr id="22" name="Text Box 9"/>
          <p:cNvSpPr txBox="1">
            <a:spLocks noChangeArrowheads="1"/>
          </p:cNvSpPr>
          <p:nvPr/>
        </p:nvSpPr>
        <p:spPr bwMode="auto">
          <a:xfrm>
            <a:off x="990600" y="1600200"/>
            <a:ext cx="3810000" cy="461963"/>
          </a:xfrm>
          <a:prstGeom prst="rect">
            <a:avLst/>
          </a:prstGeom>
          <a:noFill/>
          <a:ln w="9525">
            <a:noFill/>
            <a:miter lim="800000"/>
            <a:headEnd/>
            <a:tailEnd/>
          </a:ln>
          <a:effectLst/>
        </p:spPr>
        <p:txBody>
          <a:bodyPr>
            <a:spAutoFit/>
          </a:bodyPr>
          <a:lstStyle/>
          <a:p>
            <a:pPr eaLnBrk="0" hangingPunct="0">
              <a:spcBef>
                <a:spcPct val="50000"/>
              </a:spcBef>
              <a:buClr>
                <a:srgbClr val="000000"/>
              </a:buClr>
              <a:buFont typeface="Wingdings" pitchFamily="2" charset="2"/>
              <a:buChar char="v"/>
              <a:defRPr/>
            </a:pPr>
            <a:r>
              <a:rPr lang="zh-CN" altLang="zh-CN" sz="2400" dirty="0">
                <a:solidFill>
                  <a:srgbClr val="000000"/>
                </a:solidFill>
                <a:latin typeface="华文中宋"/>
                <a:ea typeface="华文中宋"/>
              </a:rPr>
              <a:t> </a:t>
            </a:r>
            <a:r>
              <a:rPr lang="zh-CN" altLang="en-US" sz="2400" dirty="0">
                <a:solidFill>
                  <a:srgbClr val="000000"/>
                </a:solidFill>
                <a:latin typeface="华文中宋"/>
                <a:ea typeface="华文中宋"/>
              </a:rPr>
              <a:t>绪论</a:t>
            </a:r>
          </a:p>
        </p:txBody>
      </p:sp>
    </p:spTree>
    <p:extLst>
      <p:ext uri="{BB962C8B-B14F-4D97-AF65-F5344CB8AC3E}">
        <p14:creationId xmlns:p14="http://schemas.microsoft.com/office/powerpoint/2010/main" val="252441720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Rectangle 2" descr="10%"/>
          <p:cNvSpPr>
            <a:spLocks noGrp="1" noChangeArrowheads="1"/>
          </p:cNvSpPr>
          <p:nvPr>
            <p:ph type="title"/>
          </p:nvPr>
        </p:nvSpPr>
        <p:spPr>
          <a:xfrm>
            <a:off x="775618" y="939867"/>
            <a:ext cx="6019800" cy="609600"/>
          </a:xfrm>
        </p:spPr>
        <p:txBody>
          <a:bodyPr/>
          <a:lstStyle/>
          <a:p>
            <a:pPr>
              <a:defRPr/>
            </a:pPr>
            <a:r>
              <a:rPr lang="zh-CN" altLang="en-US" sz="2800" b="0" dirty="0" smtClean="0">
                <a:effectLst>
                  <a:outerShdw blurRad="38100" dist="38100" dir="2700000" algn="tl">
                    <a:srgbClr val="C0C0C0"/>
                  </a:outerShdw>
                </a:effectLst>
                <a:latin typeface="+mj-ea"/>
              </a:rPr>
              <a:t>第一节 风险</a:t>
            </a:r>
            <a:r>
              <a:rPr lang="zh-CN" altLang="en-US" sz="2800" b="0" dirty="0">
                <a:effectLst>
                  <a:outerShdw blurRad="38100" dist="38100" dir="2700000" algn="tl">
                    <a:srgbClr val="C0C0C0"/>
                  </a:outerShdw>
                </a:effectLst>
                <a:latin typeface="+mj-ea"/>
              </a:rPr>
              <a:t>分散与相关分析</a:t>
            </a:r>
            <a:endParaRPr lang="zh-CN" altLang="zh-CN" sz="2800" b="0" dirty="0">
              <a:effectLst>
                <a:outerShdw blurRad="38100" dist="38100" dir="2700000" algn="tl">
                  <a:srgbClr val="C0C0C0"/>
                </a:outerShdw>
              </a:effectLst>
              <a:latin typeface="+mj-ea"/>
            </a:endParaRPr>
          </a:p>
        </p:txBody>
      </p:sp>
      <p:sp>
        <p:nvSpPr>
          <p:cNvPr id="22543" name="Text Box 16"/>
          <p:cNvSpPr txBox="1">
            <a:spLocks noChangeArrowheads="1"/>
          </p:cNvSpPr>
          <p:nvPr/>
        </p:nvSpPr>
        <p:spPr bwMode="auto">
          <a:xfrm>
            <a:off x="801360" y="457200"/>
            <a:ext cx="762000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4800">
                <a:solidFill>
                  <a:schemeClr val="tx1"/>
                </a:solidFill>
                <a:latin typeface="Arial" charset="0"/>
                <a:ea typeface="宋体" charset="-122"/>
              </a:defRPr>
            </a:lvl1pPr>
            <a:lvl2pPr marL="742950" indent="-285750" eaLnBrk="0" hangingPunct="0">
              <a:defRPr sz="4800">
                <a:solidFill>
                  <a:schemeClr val="tx1"/>
                </a:solidFill>
                <a:latin typeface="Arial" charset="0"/>
                <a:ea typeface="宋体" charset="-122"/>
              </a:defRPr>
            </a:lvl2pPr>
            <a:lvl3pPr marL="1143000" indent="-228600" eaLnBrk="0" hangingPunct="0">
              <a:defRPr sz="4800">
                <a:solidFill>
                  <a:schemeClr val="tx1"/>
                </a:solidFill>
                <a:latin typeface="Arial" charset="0"/>
                <a:ea typeface="宋体" charset="-122"/>
              </a:defRPr>
            </a:lvl3pPr>
            <a:lvl4pPr marL="1600200" indent="-228600" eaLnBrk="0" hangingPunct="0">
              <a:defRPr sz="4800">
                <a:solidFill>
                  <a:schemeClr val="tx1"/>
                </a:solidFill>
                <a:latin typeface="Arial" charset="0"/>
                <a:ea typeface="宋体" charset="-122"/>
              </a:defRPr>
            </a:lvl4pPr>
            <a:lvl5pPr marL="2057400" indent="-228600" eaLnBrk="0" hangingPunct="0">
              <a:defRPr sz="4800">
                <a:solidFill>
                  <a:schemeClr val="tx1"/>
                </a:solidFill>
                <a:latin typeface="Arial" charset="0"/>
                <a:ea typeface="宋体" charset="-122"/>
              </a:defRPr>
            </a:lvl5pPr>
            <a:lvl6pPr marL="2514600" indent="-228600" eaLnBrk="0" fontAlgn="base" hangingPunct="0">
              <a:spcBef>
                <a:spcPct val="0"/>
              </a:spcBef>
              <a:spcAft>
                <a:spcPct val="0"/>
              </a:spcAft>
              <a:defRPr sz="4800">
                <a:solidFill>
                  <a:schemeClr val="tx1"/>
                </a:solidFill>
                <a:latin typeface="Arial" charset="0"/>
                <a:ea typeface="宋体" charset="-122"/>
              </a:defRPr>
            </a:lvl6pPr>
            <a:lvl7pPr marL="2971800" indent="-228600" eaLnBrk="0" fontAlgn="base" hangingPunct="0">
              <a:spcBef>
                <a:spcPct val="0"/>
              </a:spcBef>
              <a:spcAft>
                <a:spcPct val="0"/>
              </a:spcAft>
              <a:defRPr sz="4800">
                <a:solidFill>
                  <a:schemeClr val="tx1"/>
                </a:solidFill>
                <a:latin typeface="Arial" charset="0"/>
                <a:ea typeface="宋体" charset="-122"/>
              </a:defRPr>
            </a:lvl7pPr>
            <a:lvl8pPr marL="3429000" indent="-228600" eaLnBrk="0" fontAlgn="base" hangingPunct="0">
              <a:spcBef>
                <a:spcPct val="0"/>
              </a:spcBef>
              <a:spcAft>
                <a:spcPct val="0"/>
              </a:spcAft>
              <a:defRPr sz="4800">
                <a:solidFill>
                  <a:schemeClr val="tx1"/>
                </a:solidFill>
                <a:latin typeface="Arial" charset="0"/>
                <a:ea typeface="宋体" charset="-122"/>
              </a:defRPr>
            </a:lvl8pPr>
            <a:lvl9pPr marL="3886200" indent="-228600" eaLnBrk="0" fontAlgn="base" hangingPunct="0">
              <a:spcBef>
                <a:spcPct val="0"/>
              </a:spcBef>
              <a:spcAft>
                <a:spcPct val="0"/>
              </a:spcAft>
              <a:defRPr sz="4800">
                <a:solidFill>
                  <a:schemeClr val="tx1"/>
                </a:solidFill>
                <a:latin typeface="Arial" charset="0"/>
                <a:ea typeface="宋体" charset="-122"/>
              </a:defRPr>
            </a:lvl9pPr>
          </a:lstStyle>
          <a:p>
            <a:pPr algn="ctr" fontAlgn="base">
              <a:spcBef>
                <a:spcPct val="50000"/>
              </a:spcBef>
              <a:spcAft>
                <a:spcPct val="0"/>
              </a:spcAft>
              <a:buClr>
                <a:srgbClr val="FFFF66"/>
              </a:buClr>
              <a:buFont typeface="Wingdings" pitchFamily="2" charset="2"/>
              <a:buNone/>
            </a:pPr>
            <a:r>
              <a:rPr lang="zh-CN" altLang="en-US" sz="2400" b="1" dirty="0" smtClean="0">
                <a:solidFill>
                  <a:srgbClr val="0033CC"/>
                </a:solidFill>
              </a:rPr>
              <a:t>第五章</a:t>
            </a:r>
            <a:r>
              <a:rPr lang="zh-CN" altLang="en-US" sz="2400" b="1" dirty="0" smtClean="0">
                <a:solidFill>
                  <a:srgbClr val="0033CC"/>
                </a:solidFill>
                <a:latin typeface="华文中宋" pitchFamily="2" charset="-122"/>
                <a:ea typeface="华文中宋" pitchFamily="2" charset="-122"/>
              </a:rPr>
              <a:t>  </a:t>
            </a:r>
            <a:r>
              <a:rPr lang="zh-CN" altLang="en-US" sz="2400" dirty="0" smtClean="0">
                <a:solidFill>
                  <a:srgbClr val="0033CC"/>
                </a:solidFill>
                <a:latin typeface="华文中宋" pitchFamily="2" charset="-122"/>
                <a:ea typeface="华文中宋" pitchFamily="2" charset="-122"/>
              </a:rPr>
              <a:t>投资组合模型</a:t>
            </a:r>
          </a:p>
        </p:txBody>
      </p:sp>
      <p:sp>
        <p:nvSpPr>
          <p:cNvPr id="4" name="TextBox 3"/>
          <p:cNvSpPr txBox="1"/>
          <p:nvPr/>
        </p:nvSpPr>
        <p:spPr>
          <a:xfrm>
            <a:off x="1115616" y="2108031"/>
            <a:ext cx="6984776" cy="3477875"/>
          </a:xfrm>
          <a:prstGeom prst="rect">
            <a:avLst/>
          </a:prstGeom>
          <a:noFill/>
        </p:spPr>
        <p:txBody>
          <a:bodyPr wrap="square" rtlCol="0">
            <a:spAutoFit/>
          </a:bodyPr>
          <a:lstStyle/>
          <a:p>
            <a:r>
              <a:rPr lang="en-US" altLang="zh-CN" sz="2000" dirty="0" smtClean="0"/>
              <a:t>       </a:t>
            </a:r>
            <a:r>
              <a:rPr lang="zh-CN" altLang="zh-CN" sz="2000" dirty="0" smtClean="0"/>
              <a:t>马柯维茨</a:t>
            </a:r>
            <a:r>
              <a:rPr lang="zh-CN" altLang="zh-CN" sz="2000" dirty="0"/>
              <a:t>关于证券投资组合选择理论的思想是在阅读威廉斯（</a:t>
            </a:r>
            <a:r>
              <a:rPr lang="en-US" altLang="zh-CN" sz="2000" dirty="0"/>
              <a:t>Williams</a:t>
            </a:r>
            <a:r>
              <a:rPr lang="zh-CN" altLang="zh-CN" sz="2000" dirty="0"/>
              <a:t>）的《投资价值理论》时萌发</a:t>
            </a:r>
            <a:r>
              <a:rPr lang="zh-CN" altLang="zh-CN" sz="2000" dirty="0" smtClean="0"/>
              <a:t>的</a:t>
            </a:r>
            <a:r>
              <a:rPr lang="zh-CN" altLang="en-US" sz="2000" dirty="0" smtClean="0"/>
              <a:t>，</a:t>
            </a:r>
            <a:r>
              <a:rPr lang="zh-CN" altLang="zh-CN" sz="2000" dirty="0"/>
              <a:t>他认为，投资者分散投资关心的不仅是收益，而且还关心投资的风险，投资者是依据预期收益和风险两个因素来确定投资的</a:t>
            </a:r>
            <a:r>
              <a:rPr lang="zh-CN" altLang="zh-CN" sz="2000" dirty="0" smtClean="0"/>
              <a:t>。</a:t>
            </a:r>
            <a:r>
              <a:rPr lang="zh-CN" altLang="zh-CN" sz="2000" dirty="0"/>
              <a:t>一个组合是一个各种证券资产的聚集。从逻辑上讲，一个组合的预期回报率和标准差就会依赖于包含在该组合中的各种证券资产的预期回报率和标准差，同时投资于每种证券资产的资金数量也是重要的。这里的证券资产含义包括“有风险资产”和“无风险资产”，除了无风险证券外，我们可将所有有风险的股票、债券及其他衍生证券统称为有风险资产。</a:t>
            </a:r>
          </a:p>
          <a:p>
            <a:endParaRPr lang="zh-CN" altLang="en-US" sz="2000" dirty="0">
              <a:solidFill>
                <a:srgbClr val="000000"/>
              </a:solidFill>
              <a:latin typeface="华文中宋"/>
              <a:ea typeface="华文中宋"/>
            </a:endParaRPr>
          </a:p>
        </p:txBody>
      </p:sp>
      <p:sp>
        <p:nvSpPr>
          <p:cNvPr id="22" name="Text Box 9"/>
          <p:cNvSpPr txBox="1">
            <a:spLocks noChangeArrowheads="1"/>
          </p:cNvSpPr>
          <p:nvPr/>
        </p:nvSpPr>
        <p:spPr bwMode="auto">
          <a:xfrm>
            <a:off x="990600" y="1600201"/>
            <a:ext cx="5021560" cy="1015663"/>
          </a:xfrm>
          <a:prstGeom prst="rect">
            <a:avLst/>
          </a:prstGeom>
          <a:noFill/>
          <a:ln w="9525">
            <a:noFill/>
            <a:miter lim="800000"/>
            <a:headEnd/>
            <a:tailEnd/>
          </a:ln>
          <a:effectLst/>
        </p:spPr>
        <p:txBody>
          <a:bodyPr wrap="square">
            <a:spAutoFit/>
          </a:bodyPr>
          <a:lstStyle/>
          <a:p>
            <a:pPr eaLnBrk="0" hangingPunct="0">
              <a:spcBef>
                <a:spcPct val="50000"/>
              </a:spcBef>
              <a:buClr>
                <a:srgbClr val="000000"/>
              </a:buClr>
              <a:buFont typeface="Wingdings" pitchFamily="2" charset="2"/>
              <a:buChar char="v"/>
              <a:defRPr/>
            </a:pPr>
            <a:r>
              <a:rPr lang="zh-CN" altLang="zh-CN" sz="2400" dirty="0">
                <a:latin typeface="+mj-ea"/>
                <a:ea typeface="+mj-ea"/>
              </a:rPr>
              <a:t>证券投资组合预期收益与风险</a:t>
            </a:r>
            <a:endParaRPr lang="zh-CN" altLang="zh-CN" sz="2400" b="1" dirty="0">
              <a:latin typeface="+mj-ea"/>
              <a:ea typeface="+mj-ea"/>
            </a:endParaRPr>
          </a:p>
          <a:p>
            <a:pPr eaLnBrk="0" hangingPunct="0">
              <a:spcBef>
                <a:spcPct val="50000"/>
              </a:spcBef>
              <a:buClr>
                <a:srgbClr val="000000"/>
              </a:buClr>
              <a:defRPr/>
            </a:pPr>
            <a:endParaRPr lang="zh-CN" altLang="en-US" sz="2400" dirty="0">
              <a:solidFill>
                <a:srgbClr val="000000"/>
              </a:solidFill>
              <a:latin typeface="华文中宋"/>
              <a:ea typeface="华文中宋"/>
            </a:endParaRPr>
          </a:p>
        </p:txBody>
      </p:sp>
    </p:spTree>
    <p:extLst>
      <p:ext uri="{BB962C8B-B14F-4D97-AF65-F5344CB8AC3E}">
        <p14:creationId xmlns:p14="http://schemas.microsoft.com/office/powerpoint/2010/main" val="348306720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Rectangle 2" descr="10%"/>
          <p:cNvSpPr>
            <a:spLocks noGrp="1" noChangeArrowheads="1"/>
          </p:cNvSpPr>
          <p:nvPr>
            <p:ph type="title"/>
          </p:nvPr>
        </p:nvSpPr>
        <p:spPr>
          <a:xfrm>
            <a:off x="775618" y="939867"/>
            <a:ext cx="6019800" cy="609600"/>
          </a:xfrm>
        </p:spPr>
        <p:txBody>
          <a:bodyPr/>
          <a:lstStyle/>
          <a:p>
            <a:pPr>
              <a:defRPr/>
            </a:pPr>
            <a:r>
              <a:rPr lang="zh-CN" altLang="en-US" sz="2800" b="0" dirty="0" smtClean="0">
                <a:effectLst>
                  <a:outerShdw blurRad="38100" dist="38100" dir="2700000" algn="tl">
                    <a:srgbClr val="C0C0C0"/>
                  </a:outerShdw>
                </a:effectLst>
                <a:latin typeface="+mj-ea"/>
              </a:rPr>
              <a:t>第一节 风险</a:t>
            </a:r>
            <a:r>
              <a:rPr lang="zh-CN" altLang="en-US" sz="2800" b="0" dirty="0">
                <a:effectLst>
                  <a:outerShdw blurRad="38100" dist="38100" dir="2700000" algn="tl">
                    <a:srgbClr val="C0C0C0"/>
                  </a:outerShdw>
                </a:effectLst>
                <a:latin typeface="+mj-ea"/>
              </a:rPr>
              <a:t>分散与相关分析</a:t>
            </a:r>
            <a:endParaRPr lang="zh-CN" altLang="zh-CN" sz="2800" b="0" dirty="0">
              <a:effectLst>
                <a:outerShdw blurRad="38100" dist="38100" dir="2700000" algn="tl">
                  <a:srgbClr val="C0C0C0"/>
                </a:outerShdw>
              </a:effectLst>
              <a:latin typeface="+mj-ea"/>
            </a:endParaRPr>
          </a:p>
        </p:txBody>
      </p:sp>
      <p:sp>
        <p:nvSpPr>
          <p:cNvPr id="22543" name="Text Box 16"/>
          <p:cNvSpPr txBox="1">
            <a:spLocks noChangeArrowheads="1"/>
          </p:cNvSpPr>
          <p:nvPr/>
        </p:nvSpPr>
        <p:spPr bwMode="auto">
          <a:xfrm>
            <a:off x="801360" y="457200"/>
            <a:ext cx="762000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4800">
                <a:solidFill>
                  <a:schemeClr val="tx1"/>
                </a:solidFill>
                <a:latin typeface="Arial" charset="0"/>
                <a:ea typeface="宋体" charset="-122"/>
              </a:defRPr>
            </a:lvl1pPr>
            <a:lvl2pPr marL="742950" indent="-285750" eaLnBrk="0" hangingPunct="0">
              <a:defRPr sz="4800">
                <a:solidFill>
                  <a:schemeClr val="tx1"/>
                </a:solidFill>
                <a:latin typeface="Arial" charset="0"/>
                <a:ea typeface="宋体" charset="-122"/>
              </a:defRPr>
            </a:lvl2pPr>
            <a:lvl3pPr marL="1143000" indent="-228600" eaLnBrk="0" hangingPunct="0">
              <a:defRPr sz="4800">
                <a:solidFill>
                  <a:schemeClr val="tx1"/>
                </a:solidFill>
                <a:latin typeface="Arial" charset="0"/>
                <a:ea typeface="宋体" charset="-122"/>
              </a:defRPr>
            </a:lvl3pPr>
            <a:lvl4pPr marL="1600200" indent="-228600" eaLnBrk="0" hangingPunct="0">
              <a:defRPr sz="4800">
                <a:solidFill>
                  <a:schemeClr val="tx1"/>
                </a:solidFill>
                <a:latin typeface="Arial" charset="0"/>
                <a:ea typeface="宋体" charset="-122"/>
              </a:defRPr>
            </a:lvl4pPr>
            <a:lvl5pPr marL="2057400" indent="-228600" eaLnBrk="0" hangingPunct="0">
              <a:defRPr sz="4800">
                <a:solidFill>
                  <a:schemeClr val="tx1"/>
                </a:solidFill>
                <a:latin typeface="Arial" charset="0"/>
                <a:ea typeface="宋体" charset="-122"/>
              </a:defRPr>
            </a:lvl5pPr>
            <a:lvl6pPr marL="2514600" indent="-228600" eaLnBrk="0" fontAlgn="base" hangingPunct="0">
              <a:spcBef>
                <a:spcPct val="0"/>
              </a:spcBef>
              <a:spcAft>
                <a:spcPct val="0"/>
              </a:spcAft>
              <a:defRPr sz="4800">
                <a:solidFill>
                  <a:schemeClr val="tx1"/>
                </a:solidFill>
                <a:latin typeface="Arial" charset="0"/>
                <a:ea typeface="宋体" charset="-122"/>
              </a:defRPr>
            </a:lvl6pPr>
            <a:lvl7pPr marL="2971800" indent="-228600" eaLnBrk="0" fontAlgn="base" hangingPunct="0">
              <a:spcBef>
                <a:spcPct val="0"/>
              </a:spcBef>
              <a:spcAft>
                <a:spcPct val="0"/>
              </a:spcAft>
              <a:defRPr sz="4800">
                <a:solidFill>
                  <a:schemeClr val="tx1"/>
                </a:solidFill>
                <a:latin typeface="Arial" charset="0"/>
                <a:ea typeface="宋体" charset="-122"/>
              </a:defRPr>
            </a:lvl7pPr>
            <a:lvl8pPr marL="3429000" indent="-228600" eaLnBrk="0" fontAlgn="base" hangingPunct="0">
              <a:spcBef>
                <a:spcPct val="0"/>
              </a:spcBef>
              <a:spcAft>
                <a:spcPct val="0"/>
              </a:spcAft>
              <a:defRPr sz="4800">
                <a:solidFill>
                  <a:schemeClr val="tx1"/>
                </a:solidFill>
                <a:latin typeface="Arial" charset="0"/>
                <a:ea typeface="宋体" charset="-122"/>
              </a:defRPr>
            </a:lvl8pPr>
            <a:lvl9pPr marL="3886200" indent="-228600" eaLnBrk="0" fontAlgn="base" hangingPunct="0">
              <a:spcBef>
                <a:spcPct val="0"/>
              </a:spcBef>
              <a:spcAft>
                <a:spcPct val="0"/>
              </a:spcAft>
              <a:defRPr sz="4800">
                <a:solidFill>
                  <a:schemeClr val="tx1"/>
                </a:solidFill>
                <a:latin typeface="Arial" charset="0"/>
                <a:ea typeface="宋体" charset="-122"/>
              </a:defRPr>
            </a:lvl9pPr>
          </a:lstStyle>
          <a:p>
            <a:pPr algn="ctr" fontAlgn="base">
              <a:spcBef>
                <a:spcPct val="50000"/>
              </a:spcBef>
              <a:spcAft>
                <a:spcPct val="0"/>
              </a:spcAft>
              <a:buClr>
                <a:srgbClr val="FFFF66"/>
              </a:buClr>
              <a:buFont typeface="Wingdings" pitchFamily="2" charset="2"/>
              <a:buNone/>
            </a:pPr>
            <a:r>
              <a:rPr lang="zh-CN" altLang="en-US" sz="2400" b="1" dirty="0" smtClean="0">
                <a:solidFill>
                  <a:srgbClr val="0033CC"/>
                </a:solidFill>
              </a:rPr>
              <a:t>第五章</a:t>
            </a:r>
            <a:r>
              <a:rPr lang="zh-CN" altLang="en-US" sz="2400" b="1" dirty="0" smtClean="0">
                <a:solidFill>
                  <a:srgbClr val="0033CC"/>
                </a:solidFill>
                <a:latin typeface="华文中宋" pitchFamily="2" charset="-122"/>
                <a:ea typeface="华文中宋" pitchFamily="2" charset="-122"/>
              </a:rPr>
              <a:t>  </a:t>
            </a:r>
            <a:r>
              <a:rPr lang="zh-CN" altLang="en-US" sz="2400" dirty="0" smtClean="0">
                <a:solidFill>
                  <a:srgbClr val="0033CC"/>
                </a:solidFill>
                <a:latin typeface="华文中宋" pitchFamily="2" charset="-122"/>
                <a:ea typeface="华文中宋" pitchFamily="2" charset="-122"/>
              </a:rPr>
              <a:t>投资组合模型</a:t>
            </a:r>
          </a:p>
        </p:txBody>
      </p:sp>
      <p:sp>
        <p:nvSpPr>
          <p:cNvPr id="22" name="Text Box 9"/>
          <p:cNvSpPr txBox="1">
            <a:spLocks noChangeArrowheads="1"/>
          </p:cNvSpPr>
          <p:nvPr/>
        </p:nvSpPr>
        <p:spPr bwMode="auto">
          <a:xfrm>
            <a:off x="990600" y="1600200"/>
            <a:ext cx="5381600" cy="1015663"/>
          </a:xfrm>
          <a:prstGeom prst="rect">
            <a:avLst/>
          </a:prstGeom>
          <a:noFill/>
          <a:ln w="9525">
            <a:noFill/>
            <a:miter lim="800000"/>
            <a:headEnd/>
            <a:tailEnd/>
          </a:ln>
          <a:effectLst/>
        </p:spPr>
        <p:txBody>
          <a:bodyPr wrap="square">
            <a:spAutoFit/>
          </a:bodyPr>
          <a:lstStyle/>
          <a:p>
            <a:pPr eaLnBrk="0" hangingPunct="0">
              <a:spcBef>
                <a:spcPct val="50000"/>
              </a:spcBef>
              <a:buClr>
                <a:srgbClr val="000000"/>
              </a:buClr>
              <a:buFont typeface="Wingdings" pitchFamily="2" charset="2"/>
              <a:buChar char="v"/>
              <a:defRPr/>
            </a:pPr>
            <a:r>
              <a:rPr lang="zh-CN" altLang="zh-CN" sz="2400" dirty="0">
                <a:solidFill>
                  <a:srgbClr val="000000"/>
                </a:solidFill>
                <a:latin typeface="华文中宋"/>
                <a:ea typeface="华文中宋"/>
              </a:rPr>
              <a:t>证券投资组合预期收益与风险</a:t>
            </a:r>
            <a:endParaRPr lang="zh-CN" altLang="zh-CN" sz="2400" b="1" dirty="0">
              <a:solidFill>
                <a:srgbClr val="000000"/>
              </a:solidFill>
              <a:latin typeface="华文中宋"/>
              <a:ea typeface="华文中宋"/>
            </a:endParaRPr>
          </a:p>
          <a:p>
            <a:pPr eaLnBrk="0" hangingPunct="0">
              <a:spcBef>
                <a:spcPct val="50000"/>
              </a:spcBef>
              <a:buClr>
                <a:srgbClr val="000000"/>
              </a:buClr>
              <a:defRPr/>
            </a:pPr>
            <a:endParaRPr lang="zh-CN" altLang="en-US" sz="2400" dirty="0">
              <a:solidFill>
                <a:srgbClr val="000000"/>
              </a:solidFill>
              <a:latin typeface="华文中宋"/>
              <a:ea typeface="华文中宋"/>
            </a:endParaRPr>
          </a:p>
        </p:txBody>
      </p:sp>
      <p:sp>
        <p:nvSpPr>
          <p:cNvPr id="3" name="TextBox 2"/>
          <p:cNvSpPr txBox="1"/>
          <p:nvPr/>
        </p:nvSpPr>
        <p:spPr>
          <a:xfrm>
            <a:off x="655357" y="1972738"/>
            <a:ext cx="7803088" cy="4708981"/>
          </a:xfrm>
          <a:prstGeom prst="rect">
            <a:avLst/>
          </a:prstGeom>
          <a:noFill/>
        </p:spPr>
        <p:txBody>
          <a:bodyPr wrap="square" rtlCol="0">
            <a:spAutoFit/>
          </a:bodyPr>
          <a:lstStyle/>
          <a:p>
            <a:r>
              <a:rPr lang="zh-CN" altLang="en-US" sz="2000" dirty="0" smtClean="0"/>
              <a:t>     描述</a:t>
            </a:r>
            <a:r>
              <a:rPr lang="zh-CN" altLang="en-US" sz="2000" dirty="0"/>
              <a:t>组合预期回报率的一种方法是，将组合中所含证券的预期回报率的加权平均值作为组合的预期回报率，并以组合中各证券投资资金所占总资金的比重作为权数。用公式表示</a:t>
            </a:r>
            <a:r>
              <a:rPr lang="zh-CN" altLang="en-US" sz="2000" dirty="0" smtClean="0"/>
              <a:t>就是</a:t>
            </a:r>
            <a:endParaRPr lang="en-US" altLang="zh-CN" sz="2000" dirty="0" smtClean="0"/>
          </a:p>
          <a:p>
            <a:endParaRPr lang="en-US" altLang="zh-CN" sz="2000" dirty="0" smtClean="0"/>
          </a:p>
          <a:p>
            <a:r>
              <a:rPr lang="en-US" altLang="zh-CN" sz="2000" dirty="0" smtClean="0"/>
              <a:t>                           </a:t>
            </a:r>
            <a:r>
              <a:rPr lang="zh-CN" altLang="zh-CN" sz="2000" dirty="0" smtClean="0"/>
              <a:t>其中，</a:t>
            </a:r>
            <a:r>
              <a:rPr lang="en-US" altLang="zh-CN" sz="2000" dirty="0" smtClean="0"/>
              <a:t>   </a:t>
            </a:r>
            <a:r>
              <a:rPr lang="zh-CN" altLang="zh-CN" sz="2000" dirty="0" smtClean="0"/>
              <a:t>为组合的预期回报率，</a:t>
            </a:r>
            <a:r>
              <a:rPr lang="en-US" altLang="zh-CN" sz="2000" dirty="0" smtClean="0"/>
              <a:t>   </a:t>
            </a:r>
            <a:r>
              <a:rPr lang="zh-CN" altLang="zh-CN" sz="2000" dirty="0" smtClean="0"/>
              <a:t>为组合中投资于证券</a:t>
            </a:r>
            <a:r>
              <a:rPr lang="en-US" altLang="zh-CN" sz="2000" dirty="0" smtClean="0"/>
              <a:t>   </a:t>
            </a:r>
            <a:r>
              <a:rPr lang="zh-CN" altLang="zh-CN" sz="2000" dirty="0" smtClean="0"/>
              <a:t>的资金占总投资金额的比例，</a:t>
            </a:r>
            <a:r>
              <a:rPr lang="en-US" altLang="zh-CN" sz="2000" dirty="0" smtClean="0"/>
              <a:t>   </a:t>
            </a:r>
            <a:r>
              <a:rPr lang="en-US" altLang="zh-CN" sz="2000" dirty="0" err="1" smtClean="0"/>
              <a:t>为证券</a:t>
            </a:r>
            <a:r>
              <a:rPr lang="en-US" altLang="zh-CN" sz="2000" dirty="0" smtClean="0"/>
              <a:t> </a:t>
            </a:r>
            <a:r>
              <a:rPr lang="en-US" altLang="zh-CN" sz="2000" dirty="0" err="1" smtClean="0"/>
              <a:t>的预期回报率</a:t>
            </a:r>
            <a:r>
              <a:rPr lang="zh-CN" altLang="en-US" sz="2000" dirty="0" smtClean="0"/>
              <a:t>，</a:t>
            </a:r>
            <a:r>
              <a:rPr lang="en-US" altLang="zh-CN" sz="2000" dirty="0" err="1" smtClean="0"/>
              <a:t>N为组合中不同证券的数</a:t>
            </a:r>
            <a:r>
              <a:rPr lang="zh-CN" altLang="en-US" sz="2000" dirty="0" smtClean="0"/>
              <a:t>目。</a:t>
            </a:r>
            <a:r>
              <a:rPr lang="zh-CN" altLang="zh-CN" sz="2000" dirty="0" smtClean="0"/>
              <a:t>基本的统计学知识告诉我们，利用标准差对一个组合进行风险测度，就是以某种方式估计它的实际回报率与其期望回报率之间可能的偏离程度，即估计实际结果与期望结果之间的可能偏离程度。</a:t>
            </a:r>
            <a:r>
              <a:rPr lang="zh-CN" altLang="en-US" sz="2000" dirty="0"/>
              <a:t>由标准差公式的计算性质可知，一个</a:t>
            </a:r>
            <a:r>
              <a:rPr lang="en-US" altLang="zh-CN" sz="2000" dirty="0"/>
              <a:t>N</a:t>
            </a:r>
            <a:r>
              <a:rPr lang="zh-CN" altLang="en-US" sz="2000" dirty="0"/>
              <a:t>种证券投资组合的标准差为</a:t>
            </a:r>
            <a:endParaRPr lang="zh-CN" altLang="zh-CN" sz="2000" dirty="0" smtClean="0"/>
          </a:p>
          <a:p>
            <a:r>
              <a:rPr lang="en-US" altLang="zh-CN" sz="2000" dirty="0" smtClean="0"/>
              <a:t>                                                   </a:t>
            </a:r>
            <a:r>
              <a:rPr lang="zh-CN" altLang="en-US" sz="2000" dirty="0" smtClean="0"/>
              <a:t>（</a:t>
            </a:r>
            <a:r>
              <a:rPr lang="zh-CN" altLang="en-US" sz="2000" dirty="0"/>
              <a:t>其中，</a:t>
            </a:r>
            <a:r>
              <a:rPr lang="en-US" altLang="zh-CN" sz="2000" dirty="0"/>
              <a:t>N</a:t>
            </a:r>
            <a:r>
              <a:rPr lang="zh-CN" altLang="en-US" sz="2000" dirty="0"/>
              <a:t>表示投资组合中的证券数目， </a:t>
            </a:r>
            <a:r>
              <a:rPr lang="zh-CN" altLang="en-US" sz="2000" dirty="0" smtClean="0"/>
              <a:t>          表示</a:t>
            </a:r>
            <a:r>
              <a:rPr lang="zh-CN" altLang="en-US" sz="2000" dirty="0"/>
              <a:t>组合中投资于证券 </a:t>
            </a:r>
            <a:r>
              <a:rPr lang="zh-CN" altLang="en-US" sz="2000" dirty="0" smtClean="0"/>
              <a:t>   或   的</a:t>
            </a:r>
            <a:r>
              <a:rPr lang="zh-CN" altLang="en-US" sz="2000" dirty="0"/>
              <a:t>比例， </a:t>
            </a:r>
            <a:r>
              <a:rPr lang="zh-CN" altLang="en-US" sz="2000" dirty="0" smtClean="0"/>
              <a:t>  表示</a:t>
            </a:r>
            <a:r>
              <a:rPr lang="zh-CN" altLang="en-US" sz="2000" dirty="0"/>
              <a:t>证券 </a:t>
            </a:r>
            <a:r>
              <a:rPr lang="zh-CN" altLang="en-US" sz="2000" dirty="0" smtClean="0"/>
              <a:t>  和</a:t>
            </a:r>
            <a:r>
              <a:rPr lang="zh-CN" altLang="en-US" sz="2000" dirty="0"/>
              <a:t>证券 </a:t>
            </a:r>
            <a:r>
              <a:rPr lang="zh-CN" altLang="en-US" sz="2000" dirty="0" smtClean="0"/>
              <a:t>  的</a:t>
            </a:r>
            <a:r>
              <a:rPr lang="zh-CN" altLang="en-US" sz="2000" dirty="0"/>
              <a:t>协方差，当 </a:t>
            </a:r>
            <a:r>
              <a:rPr lang="zh-CN" altLang="en-US" sz="2000" dirty="0" smtClean="0"/>
              <a:t>         时，                      </a:t>
            </a:r>
            <a:r>
              <a:rPr lang="zh-CN" altLang="en-US" sz="2000" dirty="0"/>
              <a:t>，即为方差。）</a:t>
            </a:r>
            <a:endParaRPr lang="en-US" altLang="zh-CN" sz="2000" dirty="0"/>
          </a:p>
          <a:p>
            <a:r>
              <a:rPr lang="en-US" altLang="zh-CN" sz="2000" dirty="0" smtClean="0"/>
              <a:t>                                            </a:t>
            </a:r>
            <a:endParaRPr lang="zh-CN" altLang="zh-CN" sz="2000" dirty="0"/>
          </a:p>
        </p:txBody>
      </p:sp>
      <p:sp>
        <p:nvSpPr>
          <p:cNvPr id="5"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6" name="对象 5"/>
          <p:cNvGraphicFramePr>
            <a:graphicFrameLocks noChangeAspect="1"/>
          </p:cNvGraphicFramePr>
          <p:nvPr>
            <p:extLst>
              <p:ext uri="{D42A27DB-BD31-4B8C-83A1-F6EECF244321}">
                <p14:modId xmlns:p14="http://schemas.microsoft.com/office/powerpoint/2010/main" val="910523884"/>
              </p:ext>
            </p:extLst>
          </p:nvPr>
        </p:nvGraphicFramePr>
        <p:xfrm>
          <a:off x="1257300" y="2911668"/>
          <a:ext cx="1298476" cy="655666"/>
        </p:xfrm>
        <a:graphic>
          <a:graphicData uri="http://schemas.openxmlformats.org/presentationml/2006/ole">
            <mc:AlternateContent xmlns:mc="http://schemas.openxmlformats.org/markup-compatibility/2006">
              <mc:Choice xmlns:v="urn:schemas-microsoft-com:vml" Requires="v">
                <p:oleObj spid="_x0000_s30947" name="公式" r:id="rId4" imgW="736600" imgH="431800" progId="Equation.3">
                  <p:embed/>
                </p:oleObj>
              </mc:Choice>
              <mc:Fallback>
                <p:oleObj name="公式" r:id="rId4" imgW="736600" imgH="431800" progId="Equation.3">
                  <p:embed/>
                  <p:pic>
                    <p:nvPicPr>
                      <p:cNvPr id="0" name="Object 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257300" y="2911668"/>
                        <a:ext cx="1298476" cy="655666"/>
                      </a:xfrm>
                      <a:prstGeom prst="rect">
                        <a:avLst/>
                      </a:prstGeom>
                      <a:noFill/>
                    </p:spPr>
                  </p:pic>
                </p:oleObj>
              </mc:Fallback>
            </mc:AlternateContent>
          </a:graphicData>
        </a:graphic>
      </p:graphicFrame>
      <p:sp>
        <p:nvSpPr>
          <p:cNvPr id="7"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9" name="Rectangle 6"/>
          <p:cNvSpPr>
            <a:spLocks noChangeArrowheads="1"/>
          </p:cNvSpPr>
          <p:nvPr/>
        </p:nvSpPr>
        <p:spPr bwMode="auto">
          <a:xfrm>
            <a:off x="152400" y="1524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10" name="对象 9"/>
          <p:cNvGraphicFramePr>
            <a:graphicFrameLocks noChangeAspect="1"/>
          </p:cNvGraphicFramePr>
          <p:nvPr>
            <p:extLst>
              <p:ext uri="{D42A27DB-BD31-4B8C-83A1-F6EECF244321}">
                <p14:modId xmlns:p14="http://schemas.microsoft.com/office/powerpoint/2010/main" val="4164917493"/>
              </p:ext>
            </p:extLst>
          </p:nvPr>
        </p:nvGraphicFramePr>
        <p:xfrm>
          <a:off x="3355926" y="3140968"/>
          <a:ext cx="215238" cy="476598"/>
        </p:xfrm>
        <a:graphic>
          <a:graphicData uri="http://schemas.openxmlformats.org/presentationml/2006/ole">
            <mc:AlternateContent xmlns:mc="http://schemas.openxmlformats.org/markup-compatibility/2006">
              <mc:Choice xmlns:v="urn:schemas-microsoft-com:vml" Requires="v">
                <p:oleObj spid="_x0000_s30948" name="公式" r:id="rId6" imgW="165172" imgH="241405" progId="Equation.3">
                  <p:embed/>
                </p:oleObj>
              </mc:Choice>
              <mc:Fallback>
                <p:oleObj name="公式" r:id="rId6" imgW="165172" imgH="241405" progId="Equation.3">
                  <p:embed/>
                  <p:pic>
                    <p:nvPicPr>
                      <p:cNvPr id="0" name="Object 5"/>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355926" y="3140968"/>
                        <a:ext cx="215238" cy="476598"/>
                      </a:xfrm>
                      <a:prstGeom prst="rect">
                        <a:avLst/>
                      </a:prstGeom>
                      <a:noFill/>
                    </p:spPr>
                  </p:pic>
                </p:oleObj>
              </mc:Fallback>
            </mc:AlternateContent>
          </a:graphicData>
        </a:graphic>
      </p:graphicFrame>
      <p:sp>
        <p:nvSpPr>
          <p:cNvPr id="11" name="Rectangle 8"/>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12" name="对象 11"/>
          <p:cNvGraphicFramePr>
            <a:graphicFrameLocks noChangeAspect="1"/>
          </p:cNvGraphicFramePr>
          <p:nvPr>
            <p:extLst>
              <p:ext uri="{D42A27DB-BD31-4B8C-83A1-F6EECF244321}">
                <p14:modId xmlns:p14="http://schemas.microsoft.com/office/powerpoint/2010/main" val="1628706746"/>
              </p:ext>
            </p:extLst>
          </p:nvPr>
        </p:nvGraphicFramePr>
        <p:xfrm>
          <a:off x="5988072" y="3212976"/>
          <a:ext cx="384128" cy="430223"/>
        </p:xfrm>
        <a:graphic>
          <a:graphicData uri="http://schemas.openxmlformats.org/presentationml/2006/ole">
            <mc:AlternateContent xmlns:mc="http://schemas.openxmlformats.org/markup-compatibility/2006">
              <mc:Choice xmlns:v="urn:schemas-microsoft-com:vml" Requires="v">
                <p:oleObj spid="_x0000_s30949" name="公式" r:id="rId8" imgW="165172" imgH="190583" progId="Equation.3">
                  <p:embed/>
                </p:oleObj>
              </mc:Choice>
              <mc:Fallback>
                <p:oleObj name="公式" r:id="rId8" imgW="165172" imgH="190583" progId="Equation.3">
                  <p:embed/>
                  <p:pic>
                    <p:nvPicPr>
                      <p:cNvPr id="0" name="Object 7"/>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5988072" y="3212976"/>
                        <a:ext cx="384128" cy="430223"/>
                      </a:xfrm>
                      <a:prstGeom prst="rect">
                        <a:avLst/>
                      </a:prstGeom>
                      <a:noFill/>
                    </p:spPr>
                  </p:pic>
                </p:oleObj>
              </mc:Fallback>
            </mc:AlternateContent>
          </a:graphicData>
        </a:graphic>
      </p:graphicFrame>
      <p:sp>
        <p:nvSpPr>
          <p:cNvPr id="13" name="Rectangle 1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14" name="对象 13"/>
          <p:cNvGraphicFramePr>
            <a:graphicFrameLocks noChangeAspect="1"/>
          </p:cNvGraphicFramePr>
          <p:nvPr>
            <p:extLst>
              <p:ext uri="{D42A27DB-BD31-4B8C-83A1-F6EECF244321}">
                <p14:modId xmlns:p14="http://schemas.microsoft.com/office/powerpoint/2010/main" val="3123177022"/>
              </p:ext>
            </p:extLst>
          </p:nvPr>
        </p:nvGraphicFramePr>
        <p:xfrm>
          <a:off x="1241581" y="3591078"/>
          <a:ext cx="315145" cy="298197"/>
        </p:xfrm>
        <a:graphic>
          <a:graphicData uri="http://schemas.openxmlformats.org/presentationml/2006/ole">
            <mc:AlternateContent xmlns:mc="http://schemas.openxmlformats.org/markup-compatibility/2006">
              <mc:Choice xmlns:v="urn:schemas-microsoft-com:vml" Requires="v">
                <p:oleObj spid="_x0000_s30950" r:id="rId10" imgW="88784" imgH="164885" progId="Equation.DSMT4">
                  <p:embed/>
                </p:oleObj>
              </mc:Choice>
              <mc:Fallback>
                <p:oleObj r:id="rId10" imgW="88784" imgH="164885" progId="Equation.DSMT4">
                  <p:embed/>
                  <p:pic>
                    <p:nvPicPr>
                      <p:cNvPr id="0" name="Object 13"/>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1241581" y="3591078"/>
                        <a:ext cx="315145" cy="298197"/>
                      </a:xfrm>
                      <a:prstGeom prst="rect">
                        <a:avLst/>
                      </a:prstGeom>
                      <a:noFill/>
                    </p:spPr>
                  </p:pic>
                </p:oleObj>
              </mc:Fallback>
            </mc:AlternateContent>
          </a:graphicData>
        </a:graphic>
      </p:graphicFrame>
      <p:sp>
        <p:nvSpPr>
          <p:cNvPr id="15" name="Rectangle 1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16" name="对象 15"/>
          <p:cNvGraphicFramePr>
            <a:graphicFrameLocks noChangeAspect="1"/>
          </p:cNvGraphicFramePr>
          <p:nvPr>
            <p:extLst>
              <p:ext uri="{D42A27DB-BD31-4B8C-83A1-F6EECF244321}">
                <p14:modId xmlns:p14="http://schemas.microsoft.com/office/powerpoint/2010/main" val="4274347264"/>
              </p:ext>
            </p:extLst>
          </p:nvPr>
        </p:nvGraphicFramePr>
        <p:xfrm>
          <a:off x="4674907" y="3501008"/>
          <a:ext cx="302810" cy="389327"/>
        </p:xfrm>
        <a:graphic>
          <a:graphicData uri="http://schemas.openxmlformats.org/presentationml/2006/ole">
            <mc:AlternateContent xmlns:mc="http://schemas.openxmlformats.org/markup-compatibility/2006">
              <mc:Choice xmlns:v="urn:schemas-microsoft-com:vml" Requires="v">
                <p:oleObj spid="_x0000_s30951" name="公式" r:id="rId12" imgW="114350" imgH="190583" progId="Equation.3">
                  <p:embed/>
                </p:oleObj>
              </mc:Choice>
              <mc:Fallback>
                <p:oleObj name="公式" r:id="rId12" imgW="114350" imgH="190583" progId="Equation.3">
                  <p:embed/>
                  <p:pic>
                    <p:nvPicPr>
                      <p:cNvPr id="0" name="Object 15"/>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4674907" y="3501008"/>
                        <a:ext cx="302810" cy="389327"/>
                      </a:xfrm>
                      <a:prstGeom prst="rect">
                        <a:avLst/>
                      </a:prstGeom>
                      <a:noFill/>
                    </p:spPr>
                  </p:pic>
                </p:oleObj>
              </mc:Fallback>
            </mc:AlternateContent>
          </a:graphicData>
        </a:graphic>
      </p:graphicFrame>
      <p:sp>
        <p:nvSpPr>
          <p:cNvPr id="17" name="Rectangle 3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18" name="对象 17"/>
          <p:cNvGraphicFramePr>
            <a:graphicFrameLocks noChangeAspect="1"/>
          </p:cNvGraphicFramePr>
          <p:nvPr>
            <p:extLst>
              <p:ext uri="{D42A27DB-BD31-4B8C-83A1-F6EECF244321}">
                <p14:modId xmlns:p14="http://schemas.microsoft.com/office/powerpoint/2010/main" val="4045057129"/>
              </p:ext>
            </p:extLst>
          </p:nvPr>
        </p:nvGraphicFramePr>
        <p:xfrm>
          <a:off x="1858285" y="4941168"/>
          <a:ext cx="2561315" cy="812725"/>
        </p:xfrm>
        <a:graphic>
          <a:graphicData uri="http://schemas.openxmlformats.org/presentationml/2006/ole">
            <mc:AlternateContent xmlns:mc="http://schemas.openxmlformats.org/markup-compatibility/2006">
              <mc:Choice xmlns:v="urn:schemas-microsoft-com:vml" Requires="v">
                <p:oleObj spid="_x0000_s30952" name="公式" r:id="rId14" imgW="1397000" imgH="571500" progId="Equation.3">
                  <p:embed/>
                </p:oleObj>
              </mc:Choice>
              <mc:Fallback>
                <p:oleObj name="公式" r:id="rId14" imgW="1397000" imgH="571500" progId="Equation.3">
                  <p:embed/>
                  <p:pic>
                    <p:nvPicPr>
                      <p:cNvPr id="0" name="Object 35"/>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1858285" y="4941168"/>
                        <a:ext cx="2561315" cy="812725"/>
                      </a:xfrm>
                      <a:prstGeom prst="rect">
                        <a:avLst/>
                      </a:prstGeom>
                      <a:noFill/>
                    </p:spPr>
                  </p:pic>
                </p:oleObj>
              </mc:Fallback>
            </mc:AlternateContent>
          </a:graphicData>
        </a:graphic>
      </p:graphicFrame>
      <p:sp>
        <p:nvSpPr>
          <p:cNvPr id="19" name="Rectangle 38"/>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20" name="对象 19"/>
          <p:cNvGraphicFramePr>
            <a:graphicFrameLocks noChangeAspect="1"/>
          </p:cNvGraphicFramePr>
          <p:nvPr>
            <p:extLst>
              <p:ext uri="{D42A27DB-BD31-4B8C-83A1-F6EECF244321}">
                <p14:modId xmlns:p14="http://schemas.microsoft.com/office/powerpoint/2010/main" val="2805772987"/>
              </p:ext>
            </p:extLst>
          </p:nvPr>
        </p:nvGraphicFramePr>
        <p:xfrm>
          <a:off x="1187624" y="5661248"/>
          <a:ext cx="818495" cy="372043"/>
        </p:xfrm>
        <a:graphic>
          <a:graphicData uri="http://schemas.openxmlformats.org/presentationml/2006/ole">
            <mc:AlternateContent xmlns:mc="http://schemas.openxmlformats.org/markup-compatibility/2006">
              <mc:Choice xmlns:v="urn:schemas-microsoft-com:vml" Requires="v">
                <p:oleObj spid="_x0000_s30953" name="公式" r:id="rId16" imgW="457399" imgH="241405" progId="Equation.3">
                  <p:embed/>
                </p:oleObj>
              </mc:Choice>
              <mc:Fallback>
                <p:oleObj name="公式" r:id="rId16" imgW="457399" imgH="241405" progId="Equation.3">
                  <p:embed/>
                  <p:pic>
                    <p:nvPicPr>
                      <p:cNvPr id="0" name="Object 37"/>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1187624" y="5661248"/>
                        <a:ext cx="818495" cy="372043"/>
                      </a:xfrm>
                      <a:prstGeom prst="rect">
                        <a:avLst/>
                      </a:prstGeom>
                      <a:noFill/>
                    </p:spPr>
                  </p:pic>
                </p:oleObj>
              </mc:Fallback>
            </mc:AlternateContent>
          </a:graphicData>
        </a:graphic>
      </p:graphicFrame>
      <p:sp>
        <p:nvSpPr>
          <p:cNvPr id="21" name="Rectangle 40"/>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23" name="对象 22"/>
          <p:cNvGraphicFramePr>
            <a:graphicFrameLocks noChangeAspect="1"/>
          </p:cNvGraphicFramePr>
          <p:nvPr/>
        </p:nvGraphicFramePr>
        <p:xfrm>
          <a:off x="0" y="0"/>
          <a:ext cx="104775" cy="161925"/>
        </p:xfrm>
        <a:graphic>
          <a:graphicData uri="http://schemas.openxmlformats.org/presentationml/2006/ole">
            <mc:AlternateContent xmlns:mc="http://schemas.openxmlformats.org/markup-compatibility/2006">
              <mc:Choice xmlns:v="urn:schemas-microsoft-com:vml" Requires="v">
                <p:oleObj spid="_x0000_s30954" r:id="rId18" imgW="88784" imgH="164885" progId="Equation.DSMT4">
                  <p:embed/>
                </p:oleObj>
              </mc:Choice>
              <mc:Fallback>
                <p:oleObj r:id="rId18" imgW="88784" imgH="164885" progId="Equation.DSMT4">
                  <p:embed/>
                  <p:pic>
                    <p:nvPicPr>
                      <p:cNvPr id="0" name="Object 39"/>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0" y="0"/>
                        <a:ext cx="104775" cy="1619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4" name="Rectangle 42"/>
          <p:cNvSpPr>
            <a:spLocks noChangeArrowheads="1"/>
          </p:cNvSpPr>
          <p:nvPr/>
        </p:nvSpPr>
        <p:spPr bwMode="auto">
          <a:xfrm>
            <a:off x="152400" y="1524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25" name="对象 24"/>
          <p:cNvGraphicFramePr>
            <a:graphicFrameLocks noChangeAspect="1"/>
          </p:cNvGraphicFramePr>
          <p:nvPr>
            <p:extLst>
              <p:ext uri="{D42A27DB-BD31-4B8C-83A1-F6EECF244321}">
                <p14:modId xmlns:p14="http://schemas.microsoft.com/office/powerpoint/2010/main" val="1780319351"/>
              </p:ext>
            </p:extLst>
          </p:nvPr>
        </p:nvGraphicFramePr>
        <p:xfrm>
          <a:off x="4611360" y="5661248"/>
          <a:ext cx="316742" cy="307504"/>
        </p:xfrm>
        <a:graphic>
          <a:graphicData uri="http://schemas.openxmlformats.org/presentationml/2006/ole">
            <mc:AlternateContent xmlns:mc="http://schemas.openxmlformats.org/markup-compatibility/2006">
              <mc:Choice xmlns:v="urn:schemas-microsoft-com:vml" Requires="v">
                <p:oleObj spid="_x0000_s30955" r:id="rId19" imgW="88784" imgH="164885" progId="Equation.DSMT4">
                  <p:embed/>
                </p:oleObj>
              </mc:Choice>
              <mc:Fallback>
                <p:oleObj r:id="rId19" imgW="88784" imgH="164885" progId="Equation.DSMT4">
                  <p:embed/>
                  <p:pic>
                    <p:nvPicPr>
                      <p:cNvPr id="0" name="Object 41"/>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4611360" y="5661248"/>
                        <a:ext cx="316742" cy="307504"/>
                      </a:xfrm>
                      <a:prstGeom prst="rect">
                        <a:avLst/>
                      </a:prstGeom>
                      <a:noFill/>
                    </p:spPr>
                  </p:pic>
                </p:oleObj>
              </mc:Fallback>
            </mc:AlternateContent>
          </a:graphicData>
        </a:graphic>
      </p:graphicFrame>
      <p:sp>
        <p:nvSpPr>
          <p:cNvPr id="26" name="Rectangle 4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27" name="对象 26"/>
          <p:cNvGraphicFramePr>
            <a:graphicFrameLocks noChangeAspect="1"/>
          </p:cNvGraphicFramePr>
          <p:nvPr>
            <p:extLst>
              <p:ext uri="{D42A27DB-BD31-4B8C-83A1-F6EECF244321}">
                <p14:modId xmlns:p14="http://schemas.microsoft.com/office/powerpoint/2010/main" val="2508885255"/>
              </p:ext>
            </p:extLst>
          </p:nvPr>
        </p:nvGraphicFramePr>
        <p:xfrm>
          <a:off x="5148064" y="5661248"/>
          <a:ext cx="214613" cy="286151"/>
        </p:xfrm>
        <a:graphic>
          <a:graphicData uri="http://schemas.openxmlformats.org/presentationml/2006/ole">
            <mc:AlternateContent xmlns:mc="http://schemas.openxmlformats.org/markup-compatibility/2006">
              <mc:Choice xmlns:v="urn:schemas-microsoft-com:vml" Requires="v">
                <p:oleObj spid="_x0000_s30956" r:id="rId20" imgW="127000" imgH="190500" progId="Equation.DSMT4">
                  <p:embed/>
                </p:oleObj>
              </mc:Choice>
              <mc:Fallback>
                <p:oleObj r:id="rId20" imgW="127000" imgH="190500" progId="Equation.DSMT4">
                  <p:embed/>
                  <p:pic>
                    <p:nvPicPr>
                      <p:cNvPr id="0" name="Object 43"/>
                      <p:cNvPicPr>
                        <a:picLocks noChangeAspect="1" noChangeArrowheads="1"/>
                      </p:cNvPicPr>
                      <p:nvPr/>
                    </p:nvPicPr>
                    <p:blipFill>
                      <a:blip r:embed="rId21">
                        <a:extLst>
                          <a:ext uri="{28A0092B-C50C-407E-A947-70E740481C1C}">
                            <a14:useLocalDpi xmlns:a14="http://schemas.microsoft.com/office/drawing/2010/main" val="0"/>
                          </a:ext>
                        </a:extLst>
                      </a:blip>
                      <a:srcRect/>
                      <a:stretch>
                        <a:fillRect/>
                      </a:stretch>
                    </p:blipFill>
                    <p:spPr bwMode="auto">
                      <a:xfrm>
                        <a:off x="5148064" y="5661248"/>
                        <a:ext cx="214613" cy="286151"/>
                      </a:xfrm>
                      <a:prstGeom prst="rect">
                        <a:avLst/>
                      </a:prstGeom>
                      <a:noFill/>
                    </p:spPr>
                  </p:pic>
                </p:oleObj>
              </mc:Fallback>
            </mc:AlternateContent>
          </a:graphicData>
        </a:graphic>
      </p:graphicFrame>
      <p:sp>
        <p:nvSpPr>
          <p:cNvPr id="28" name="Rectangle 4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29" name="对象 28"/>
          <p:cNvGraphicFramePr>
            <a:graphicFrameLocks noChangeAspect="1"/>
          </p:cNvGraphicFramePr>
          <p:nvPr>
            <p:extLst>
              <p:ext uri="{D42A27DB-BD31-4B8C-83A1-F6EECF244321}">
                <p14:modId xmlns:p14="http://schemas.microsoft.com/office/powerpoint/2010/main" val="1180915581"/>
              </p:ext>
            </p:extLst>
          </p:nvPr>
        </p:nvGraphicFramePr>
        <p:xfrm>
          <a:off x="6194423" y="5589240"/>
          <a:ext cx="355553" cy="452522"/>
        </p:xfrm>
        <a:graphic>
          <a:graphicData uri="http://schemas.openxmlformats.org/presentationml/2006/ole">
            <mc:AlternateContent xmlns:mc="http://schemas.openxmlformats.org/markup-compatibility/2006">
              <mc:Choice xmlns:v="urn:schemas-microsoft-com:vml" Requires="v">
                <p:oleObj spid="_x0000_s30957" name="公式" r:id="rId22" imgW="177800" imgH="203200" progId="Equation.3">
                  <p:embed/>
                </p:oleObj>
              </mc:Choice>
              <mc:Fallback>
                <p:oleObj name="公式" r:id="rId22" imgW="177800" imgH="203200" progId="Equation.3">
                  <p:embed/>
                  <p:pic>
                    <p:nvPicPr>
                      <p:cNvPr id="0" name="Object 45"/>
                      <p:cNvPicPr>
                        <a:picLocks noChangeAspect="1" noChangeArrowheads="1"/>
                      </p:cNvPicPr>
                      <p:nvPr/>
                    </p:nvPicPr>
                    <p:blipFill>
                      <a:blip r:embed="rId23">
                        <a:extLst>
                          <a:ext uri="{28A0092B-C50C-407E-A947-70E740481C1C}">
                            <a14:useLocalDpi xmlns:a14="http://schemas.microsoft.com/office/drawing/2010/main" val="0"/>
                          </a:ext>
                        </a:extLst>
                      </a:blip>
                      <a:srcRect/>
                      <a:stretch>
                        <a:fillRect/>
                      </a:stretch>
                    </p:blipFill>
                    <p:spPr bwMode="auto">
                      <a:xfrm>
                        <a:off x="6194423" y="5589240"/>
                        <a:ext cx="355553" cy="452522"/>
                      </a:xfrm>
                      <a:prstGeom prst="rect">
                        <a:avLst/>
                      </a:prstGeom>
                      <a:noFill/>
                    </p:spPr>
                  </p:pic>
                </p:oleObj>
              </mc:Fallback>
            </mc:AlternateContent>
          </a:graphicData>
        </a:graphic>
      </p:graphicFrame>
      <p:graphicFrame>
        <p:nvGraphicFramePr>
          <p:cNvPr id="30" name="对象 29"/>
          <p:cNvGraphicFramePr>
            <a:graphicFrameLocks noChangeAspect="1"/>
          </p:cNvGraphicFramePr>
          <p:nvPr>
            <p:extLst>
              <p:ext uri="{D42A27DB-BD31-4B8C-83A1-F6EECF244321}">
                <p14:modId xmlns:p14="http://schemas.microsoft.com/office/powerpoint/2010/main" val="2987699230"/>
              </p:ext>
            </p:extLst>
          </p:nvPr>
        </p:nvGraphicFramePr>
        <p:xfrm>
          <a:off x="7596336" y="5661248"/>
          <a:ext cx="315912" cy="307975"/>
        </p:xfrm>
        <a:graphic>
          <a:graphicData uri="http://schemas.openxmlformats.org/presentationml/2006/ole">
            <mc:AlternateContent xmlns:mc="http://schemas.openxmlformats.org/markup-compatibility/2006">
              <mc:Choice xmlns:v="urn:schemas-microsoft-com:vml" Requires="v">
                <p:oleObj spid="_x0000_s30958" r:id="rId24" imgW="88784" imgH="164885" progId="Equation.DSMT4">
                  <p:embed/>
                </p:oleObj>
              </mc:Choice>
              <mc:Fallback>
                <p:oleObj r:id="rId24" imgW="88784" imgH="164885" progId="Equation.DSMT4">
                  <p:embed/>
                  <p:pic>
                    <p:nvPicPr>
                      <p:cNvPr id="0" name="对象 24"/>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7596336" y="5661248"/>
                        <a:ext cx="315912"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31" name="对象 30"/>
          <p:cNvGraphicFramePr>
            <a:graphicFrameLocks noChangeAspect="1"/>
          </p:cNvGraphicFramePr>
          <p:nvPr>
            <p:extLst>
              <p:ext uri="{D42A27DB-BD31-4B8C-83A1-F6EECF244321}">
                <p14:modId xmlns:p14="http://schemas.microsoft.com/office/powerpoint/2010/main" val="2225613009"/>
              </p:ext>
            </p:extLst>
          </p:nvPr>
        </p:nvGraphicFramePr>
        <p:xfrm>
          <a:off x="991118" y="6027828"/>
          <a:ext cx="214312" cy="285750"/>
        </p:xfrm>
        <a:graphic>
          <a:graphicData uri="http://schemas.openxmlformats.org/presentationml/2006/ole">
            <mc:AlternateContent xmlns:mc="http://schemas.openxmlformats.org/markup-compatibility/2006">
              <mc:Choice xmlns:v="urn:schemas-microsoft-com:vml" Requires="v">
                <p:oleObj spid="_x0000_s30959" r:id="rId25" imgW="127000" imgH="190500" progId="Equation.DSMT4">
                  <p:embed/>
                </p:oleObj>
              </mc:Choice>
              <mc:Fallback>
                <p:oleObj r:id="rId25" imgW="127000" imgH="190500" progId="Equation.DSMT4">
                  <p:embed/>
                  <p:pic>
                    <p:nvPicPr>
                      <p:cNvPr id="0" name="对象 26"/>
                      <p:cNvPicPr>
                        <a:picLocks noChangeAspect="1" noChangeArrowheads="1"/>
                      </p:cNvPicPr>
                      <p:nvPr/>
                    </p:nvPicPr>
                    <p:blipFill>
                      <a:blip r:embed="rId21">
                        <a:extLst>
                          <a:ext uri="{28A0092B-C50C-407E-A947-70E740481C1C}">
                            <a14:useLocalDpi xmlns:a14="http://schemas.microsoft.com/office/drawing/2010/main" val="0"/>
                          </a:ext>
                        </a:extLst>
                      </a:blip>
                      <a:srcRect/>
                      <a:stretch>
                        <a:fillRect/>
                      </a:stretch>
                    </p:blipFill>
                    <p:spPr bwMode="auto">
                      <a:xfrm>
                        <a:off x="991118" y="6027828"/>
                        <a:ext cx="214312" cy="285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107520" name="Rectangle 5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107521" name="对象 107520"/>
          <p:cNvGraphicFramePr>
            <a:graphicFrameLocks noChangeAspect="1"/>
          </p:cNvGraphicFramePr>
          <p:nvPr>
            <p:extLst>
              <p:ext uri="{D42A27DB-BD31-4B8C-83A1-F6EECF244321}">
                <p14:modId xmlns:p14="http://schemas.microsoft.com/office/powerpoint/2010/main" val="2007231106"/>
              </p:ext>
            </p:extLst>
          </p:nvPr>
        </p:nvGraphicFramePr>
        <p:xfrm>
          <a:off x="2843808" y="6021409"/>
          <a:ext cx="576064" cy="303191"/>
        </p:xfrm>
        <a:graphic>
          <a:graphicData uri="http://schemas.openxmlformats.org/presentationml/2006/ole">
            <mc:AlternateContent xmlns:mc="http://schemas.openxmlformats.org/markup-compatibility/2006">
              <mc:Choice xmlns:v="urn:schemas-microsoft-com:vml" Requires="v">
                <p:oleObj spid="_x0000_s30960" r:id="rId26" imgW="317638" imgH="190583" progId="Equation.DSMT4">
                  <p:embed/>
                </p:oleObj>
              </mc:Choice>
              <mc:Fallback>
                <p:oleObj r:id="rId26" imgW="317638" imgH="190583" progId="Equation.DSMT4">
                  <p:embed/>
                  <p:pic>
                    <p:nvPicPr>
                      <p:cNvPr id="0" name="Object 51"/>
                      <p:cNvPicPr>
                        <a:picLocks noChangeAspect="1" noChangeArrowheads="1"/>
                      </p:cNvPicPr>
                      <p:nvPr/>
                    </p:nvPicPr>
                    <p:blipFill>
                      <a:blip r:embed="rId27">
                        <a:extLst>
                          <a:ext uri="{28A0092B-C50C-407E-A947-70E740481C1C}">
                            <a14:useLocalDpi xmlns:a14="http://schemas.microsoft.com/office/drawing/2010/main" val="0"/>
                          </a:ext>
                        </a:extLst>
                      </a:blip>
                      <a:srcRect/>
                      <a:stretch>
                        <a:fillRect/>
                      </a:stretch>
                    </p:blipFill>
                    <p:spPr bwMode="auto">
                      <a:xfrm>
                        <a:off x="2843808" y="6021409"/>
                        <a:ext cx="576064" cy="303191"/>
                      </a:xfrm>
                      <a:prstGeom prst="rect">
                        <a:avLst/>
                      </a:prstGeom>
                      <a:noFill/>
                    </p:spPr>
                  </p:pic>
                </p:oleObj>
              </mc:Fallback>
            </mc:AlternateContent>
          </a:graphicData>
        </a:graphic>
      </p:graphicFrame>
      <p:sp>
        <p:nvSpPr>
          <p:cNvPr id="107523" name="Rectangle 5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107524" name="对象 107523"/>
          <p:cNvGraphicFramePr>
            <a:graphicFrameLocks noChangeAspect="1"/>
          </p:cNvGraphicFramePr>
          <p:nvPr>
            <p:extLst>
              <p:ext uri="{D42A27DB-BD31-4B8C-83A1-F6EECF244321}">
                <p14:modId xmlns:p14="http://schemas.microsoft.com/office/powerpoint/2010/main" val="3206662626"/>
              </p:ext>
            </p:extLst>
          </p:nvPr>
        </p:nvGraphicFramePr>
        <p:xfrm>
          <a:off x="4017491" y="5976940"/>
          <a:ext cx="1413817" cy="347660"/>
        </p:xfrm>
        <a:graphic>
          <a:graphicData uri="http://schemas.openxmlformats.org/presentationml/2006/ole">
            <mc:AlternateContent xmlns:mc="http://schemas.openxmlformats.org/markup-compatibility/2006">
              <mc:Choice xmlns:v="urn:schemas-microsoft-com:vml" Requires="v">
                <p:oleObj spid="_x0000_s30961" name="公式" r:id="rId28" imgW="1053186" imgH="215713" progId="Equation.3">
                  <p:embed/>
                </p:oleObj>
              </mc:Choice>
              <mc:Fallback>
                <p:oleObj name="公式" r:id="rId28" imgW="1053186" imgH="215713" progId="Equation.3">
                  <p:embed/>
                  <p:pic>
                    <p:nvPicPr>
                      <p:cNvPr id="0" name="Object 53"/>
                      <p:cNvPicPr>
                        <a:picLocks noChangeAspect="1" noChangeArrowheads="1"/>
                      </p:cNvPicPr>
                      <p:nvPr/>
                    </p:nvPicPr>
                    <p:blipFill>
                      <a:blip r:embed="rId29">
                        <a:extLst>
                          <a:ext uri="{28A0092B-C50C-407E-A947-70E740481C1C}">
                            <a14:useLocalDpi xmlns:a14="http://schemas.microsoft.com/office/drawing/2010/main" val="0"/>
                          </a:ext>
                        </a:extLst>
                      </a:blip>
                      <a:srcRect/>
                      <a:stretch>
                        <a:fillRect/>
                      </a:stretch>
                    </p:blipFill>
                    <p:spPr bwMode="auto">
                      <a:xfrm>
                        <a:off x="4017491" y="5976940"/>
                        <a:ext cx="1413817" cy="347660"/>
                      </a:xfrm>
                      <a:prstGeom prst="rect">
                        <a:avLst/>
                      </a:prstGeom>
                      <a:noFill/>
                    </p:spPr>
                  </p:pic>
                </p:oleObj>
              </mc:Fallback>
            </mc:AlternateContent>
          </a:graphicData>
        </a:graphic>
      </p:graphicFrame>
    </p:spTree>
    <p:extLst>
      <p:ext uri="{BB962C8B-B14F-4D97-AF65-F5344CB8AC3E}">
        <p14:creationId xmlns:p14="http://schemas.microsoft.com/office/powerpoint/2010/main" val="68721039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Rectangle 2" descr="10%"/>
          <p:cNvSpPr>
            <a:spLocks noGrp="1" noChangeArrowheads="1"/>
          </p:cNvSpPr>
          <p:nvPr>
            <p:ph type="title"/>
          </p:nvPr>
        </p:nvSpPr>
        <p:spPr>
          <a:xfrm>
            <a:off x="775618" y="939867"/>
            <a:ext cx="6019800" cy="609600"/>
          </a:xfrm>
        </p:spPr>
        <p:txBody>
          <a:bodyPr/>
          <a:lstStyle/>
          <a:p>
            <a:pPr>
              <a:defRPr/>
            </a:pPr>
            <a:r>
              <a:rPr lang="zh-CN" altLang="en-US" sz="2800" b="0" dirty="0" smtClean="0">
                <a:effectLst>
                  <a:outerShdw blurRad="38100" dist="38100" dir="2700000" algn="tl">
                    <a:srgbClr val="C0C0C0"/>
                  </a:outerShdw>
                </a:effectLst>
                <a:latin typeface="+mj-ea"/>
              </a:rPr>
              <a:t>第一节 风险</a:t>
            </a:r>
            <a:r>
              <a:rPr lang="zh-CN" altLang="en-US" sz="2800" b="0" dirty="0">
                <a:effectLst>
                  <a:outerShdw blurRad="38100" dist="38100" dir="2700000" algn="tl">
                    <a:srgbClr val="C0C0C0"/>
                  </a:outerShdw>
                </a:effectLst>
                <a:latin typeface="+mj-ea"/>
              </a:rPr>
              <a:t>分散与相关分析</a:t>
            </a:r>
            <a:endParaRPr lang="zh-CN" altLang="zh-CN" sz="2800" b="0" dirty="0">
              <a:effectLst>
                <a:outerShdw blurRad="38100" dist="38100" dir="2700000" algn="tl">
                  <a:srgbClr val="C0C0C0"/>
                </a:outerShdw>
              </a:effectLst>
              <a:latin typeface="+mj-ea"/>
            </a:endParaRPr>
          </a:p>
        </p:txBody>
      </p:sp>
      <p:sp>
        <p:nvSpPr>
          <p:cNvPr id="22543" name="Text Box 16"/>
          <p:cNvSpPr txBox="1">
            <a:spLocks noChangeArrowheads="1"/>
          </p:cNvSpPr>
          <p:nvPr/>
        </p:nvSpPr>
        <p:spPr bwMode="auto">
          <a:xfrm>
            <a:off x="801360" y="457200"/>
            <a:ext cx="762000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4800">
                <a:solidFill>
                  <a:schemeClr val="tx1"/>
                </a:solidFill>
                <a:latin typeface="Arial" charset="0"/>
                <a:ea typeface="宋体" charset="-122"/>
              </a:defRPr>
            </a:lvl1pPr>
            <a:lvl2pPr marL="742950" indent="-285750" eaLnBrk="0" hangingPunct="0">
              <a:defRPr sz="4800">
                <a:solidFill>
                  <a:schemeClr val="tx1"/>
                </a:solidFill>
                <a:latin typeface="Arial" charset="0"/>
                <a:ea typeface="宋体" charset="-122"/>
              </a:defRPr>
            </a:lvl2pPr>
            <a:lvl3pPr marL="1143000" indent="-228600" eaLnBrk="0" hangingPunct="0">
              <a:defRPr sz="4800">
                <a:solidFill>
                  <a:schemeClr val="tx1"/>
                </a:solidFill>
                <a:latin typeface="Arial" charset="0"/>
                <a:ea typeface="宋体" charset="-122"/>
              </a:defRPr>
            </a:lvl3pPr>
            <a:lvl4pPr marL="1600200" indent="-228600" eaLnBrk="0" hangingPunct="0">
              <a:defRPr sz="4800">
                <a:solidFill>
                  <a:schemeClr val="tx1"/>
                </a:solidFill>
                <a:latin typeface="Arial" charset="0"/>
                <a:ea typeface="宋体" charset="-122"/>
              </a:defRPr>
            </a:lvl4pPr>
            <a:lvl5pPr marL="2057400" indent="-228600" eaLnBrk="0" hangingPunct="0">
              <a:defRPr sz="4800">
                <a:solidFill>
                  <a:schemeClr val="tx1"/>
                </a:solidFill>
                <a:latin typeface="Arial" charset="0"/>
                <a:ea typeface="宋体" charset="-122"/>
              </a:defRPr>
            </a:lvl5pPr>
            <a:lvl6pPr marL="2514600" indent="-228600" eaLnBrk="0" fontAlgn="base" hangingPunct="0">
              <a:spcBef>
                <a:spcPct val="0"/>
              </a:spcBef>
              <a:spcAft>
                <a:spcPct val="0"/>
              </a:spcAft>
              <a:defRPr sz="4800">
                <a:solidFill>
                  <a:schemeClr val="tx1"/>
                </a:solidFill>
                <a:latin typeface="Arial" charset="0"/>
                <a:ea typeface="宋体" charset="-122"/>
              </a:defRPr>
            </a:lvl6pPr>
            <a:lvl7pPr marL="2971800" indent="-228600" eaLnBrk="0" fontAlgn="base" hangingPunct="0">
              <a:spcBef>
                <a:spcPct val="0"/>
              </a:spcBef>
              <a:spcAft>
                <a:spcPct val="0"/>
              </a:spcAft>
              <a:defRPr sz="4800">
                <a:solidFill>
                  <a:schemeClr val="tx1"/>
                </a:solidFill>
                <a:latin typeface="Arial" charset="0"/>
                <a:ea typeface="宋体" charset="-122"/>
              </a:defRPr>
            </a:lvl7pPr>
            <a:lvl8pPr marL="3429000" indent="-228600" eaLnBrk="0" fontAlgn="base" hangingPunct="0">
              <a:spcBef>
                <a:spcPct val="0"/>
              </a:spcBef>
              <a:spcAft>
                <a:spcPct val="0"/>
              </a:spcAft>
              <a:defRPr sz="4800">
                <a:solidFill>
                  <a:schemeClr val="tx1"/>
                </a:solidFill>
                <a:latin typeface="Arial" charset="0"/>
                <a:ea typeface="宋体" charset="-122"/>
              </a:defRPr>
            </a:lvl8pPr>
            <a:lvl9pPr marL="3886200" indent="-228600" eaLnBrk="0" fontAlgn="base" hangingPunct="0">
              <a:spcBef>
                <a:spcPct val="0"/>
              </a:spcBef>
              <a:spcAft>
                <a:spcPct val="0"/>
              </a:spcAft>
              <a:defRPr sz="4800">
                <a:solidFill>
                  <a:schemeClr val="tx1"/>
                </a:solidFill>
                <a:latin typeface="Arial" charset="0"/>
                <a:ea typeface="宋体" charset="-122"/>
              </a:defRPr>
            </a:lvl9pPr>
          </a:lstStyle>
          <a:p>
            <a:pPr algn="ctr" fontAlgn="base">
              <a:spcBef>
                <a:spcPct val="50000"/>
              </a:spcBef>
              <a:spcAft>
                <a:spcPct val="0"/>
              </a:spcAft>
              <a:buClr>
                <a:srgbClr val="FFFF66"/>
              </a:buClr>
              <a:buFont typeface="Wingdings" pitchFamily="2" charset="2"/>
              <a:buNone/>
            </a:pPr>
            <a:r>
              <a:rPr lang="zh-CN" altLang="en-US" sz="2400" b="1" dirty="0" smtClean="0">
                <a:solidFill>
                  <a:srgbClr val="0033CC"/>
                </a:solidFill>
              </a:rPr>
              <a:t>第五章</a:t>
            </a:r>
            <a:r>
              <a:rPr lang="zh-CN" altLang="en-US" sz="2400" b="1" dirty="0" smtClean="0">
                <a:solidFill>
                  <a:srgbClr val="0033CC"/>
                </a:solidFill>
                <a:latin typeface="华文中宋" pitchFamily="2" charset="-122"/>
                <a:ea typeface="华文中宋" pitchFamily="2" charset="-122"/>
              </a:rPr>
              <a:t>  </a:t>
            </a:r>
            <a:r>
              <a:rPr lang="zh-CN" altLang="en-US" sz="2400" dirty="0" smtClean="0">
                <a:solidFill>
                  <a:srgbClr val="0033CC"/>
                </a:solidFill>
                <a:latin typeface="华文中宋" pitchFamily="2" charset="-122"/>
                <a:ea typeface="华文中宋" pitchFamily="2" charset="-122"/>
              </a:rPr>
              <a:t>投资组合模型</a:t>
            </a:r>
          </a:p>
        </p:txBody>
      </p:sp>
      <p:sp>
        <p:nvSpPr>
          <p:cNvPr id="4" name="TextBox 3"/>
          <p:cNvSpPr txBox="1"/>
          <p:nvPr/>
        </p:nvSpPr>
        <p:spPr>
          <a:xfrm>
            <a:off x="801360" y="2108031"/>
            <a:ext cx="7620000" cy="3754874"/>
          </a:xfrm>
          <a:prstGeom prst="rect">
            <a:avLst/>
          </a:prstGeom>
          <a:noFill/>
        </p:spPr>
        <p:txBody>
          <a:bodyPr wrap="square" rtlCol="0">
            <a:spAutoFit/>
          </a:bodyPr>
          <a:lstStyle/>
          <a:p>
            <a:r>
              <a:rPr lang="zh-CN" altLang="en-US" sz="2000" dirty="0" smtClean="0">
                <a:solidFill>
                  <a:srgbClr val="000000"/>
                </a:solidFill>
              </a:rPr>
              <a:t>    协方差（上式中的     ）</a:t>
            </a:r>
            <a:r>
              <a:rPr lang="zh-CN" altLang="zh-CN" sz="2000" dirty="0"/>
              <a:t>两个随机变量（</a:t>
            </a:r>
            <a:r>
              <a:rPr lang="zh-CN" altLang="zh-CN" sz="2000" dirty="0" smtClean="0"/>
              <a:t>即</a:t>
            </a:r>
            <a:r>
              <a:rPr lang="zh-CN" altLang="en-US" sz="2000" dirty="0" smtClean="0"/>
              <a:t>上</a:t>
            </a:r>
            <a:r>
              <a:rPr lang="zh-CN" altLang="zh-CN" sz="2000" dirty="0" smtClean="0"/>
              <a:t>式</a:t>
            </a:r>
            <a:r>
              <a:rPr lang="zh-CN" altLang="zh-CN" sz="2000" dirty="0"/>
              <a:t>中的两种证券</a:t>
            </a:r>
            <a:r>
              <a:rPr lang="en-US" altLang="zh-CN" sz="2000" dirty="0"/>
              <a:t> </a:t>
            </a:r>
            <a:r>
              <a:rPr lang="zh-CN" altLang="zh-CN" sz="2000" dirty="0"/>
              <a:t>与</a:t>
            </a:r>
            <a:r>
              <a:rPr lang="en-US" altLang="zh-CN" sz="2000" dirty="0"/>
              <a:t> </a:t>
            </a:r>
            <a:r>
              <a:rPr lang="zh-CN" altLang="zh-CN" sz="2000" dirty="0"/>
              <a:t>的预期回报率）相互关系的一种统计测度</a:t>
            </a:r>
            <a:r>
              <a:rPr lang="zh-CN" altLang="zh-CN" sz="2000" dirty="0" smtClean="0"/>
              <a:t>。</a:t>
            </a:r>
            <a:r>
              <a:rPr lang="zh-CN" altLang="zh-CN" sz="2000" kern="100" dirty="0">
                <a:latin typeface="Times New Roman"/>
                <a:cs typeface="Times New Roman"/>
              </a:rPr>
              <a:t>协方差的正值表明证券的回报率倾向于向同一方向变动。这就是说，一个证券的高预期回报率伴随着另一证券的高预期回报率。一个负的协方差则表明一种证券与另一种证券相背变动的倾向。或者说，一种证券高预期回报率伴随着另一种证券的低预期回报率。一个相对小的或</a:t>
            </a:r>
            <a:r>
              <a:rPr lang="en-US" altLang="zh-CN" sz="2000" kern="100" dirty="0">
                <a:latin typeface="Times New Roman"/>
              </a:rPr>
              <a:t>0</a:t>
            </a:r>
            <a:r>
              <a:rPr lang="zh-CN" altLang="zh-CN" sz="2000" kern="100" dirty="0">
                <a:latin typeface="Times New Roman"/>
                <a:cs typeface="Times New Roman"/>
              </a:rPr>
              <a:t>值的协方差则表明两种证券的回报率之间只有很小的互动关系或没有任何互动关系</a:t>
            </a:r>
            <a:r>
              <a:rPr lang="zh-CN" altLang="zh-CN" sz="2000" kern="100" dirty="0" smtClean="0">
                <a:latin typeface="Times New Roman"/>
                <a:cs typeface="Times New Roman"/>
              </a:rPr>
              <a:t>。</a:t>
            </a:r>
            <a:endParaRPr lang="en-US" altLang="zh-CN" sz="2000" kern="100" dirty="0" smtClean="0">
              <a:latin typeface="Times New Roman"/>
              <a:cs typeface="Times New Roman"/>
            </a:endParaRPr>
          </a:p>
          <a:p>
            <a:r>
              <a:rPr lang="en-US" altLang="zh-CN" sz="2000" dirty="0" smtClean="0"/>
              <a:t>     </a:t>
            </a:r>
            <a:r>
              <a:rPr lang="zh-CN" altLang="zh-CN" sz="2000" dirty="0" smtClean="0"/>
              <a:t>与</a:t>
            </a:r>
            <a:r>
              <a:rPr lang="zh-CN" altLang="zh-CN" sz="2000" dirty="0"/>
              <a:t>协方差密切联系的另一个统计测度是相关系数</a:t>
            </a:r>
            <a:r>
              <a:rPr lang="zh-CN" altLang="zh-CN" sz="2000" dirty="0" smtClean="0"/>
              <a:t>。</a:t>
            </a:r>
            <a:r>
              <a:rPr lang="zh-CN" altLang="zh-CN" sz="2000" dirty="0"/>
              <a:t>事实上，两个随机变量间的协方差等于这两个随机变量之间的相关系数乘以它们各自的标准差之积</a:t>
            </a:r>
            <a:r>
              <a:rPr lang="zh-CN" altLang="zh-CN" sz="2000" dirty="0" smtClean="0"/>
              <a:t>，</a:t>
            </a:r>
            <a:r>
              <a:rPr lang="zh-CN" altLang="en-US" sz="2000" dirty="0" smtClean="0"/>
              <a:t>即：                 ，</a:t>
            </a:r>
            <a:r>
              <a:rPr lang="zh-CN" altLang="zh-CN" sz="2000" dirty="0"/>
              <a:t>其中，</a:t>
            </a:r>
            <a:r>
              <a:rPr lang="en-US" altLang="zh-CN" sz="2000" dirty="0"/>
              <a:t> </a:t>
            </a:r>
            <a:r>
              <a:rPr lang="en-US" altLang="zh-CN" sz="2000" dirty="0" smtClean="0"/>
              <a:t>   </a:t>
            </a:r>
            <a:r>
              <a:rPr lang="zh-CN" altLang="zh-CN" sz="2000" dirty="0" smtClean="0"/>
              <a:t>为</a:t>
            </a:r>
            <a:r>
              <a:rPr lang="zh-CN" altLang="zh-CN" sz="2000" dirty="0"/>
              <a:t>证券</a:t>
            </a:r>
            <a:r>
              <a:rPr lang="en-US" altLang="zh-CN" sz="2000" dirty="0"/>
              <a:t> </a:t>
            </a:r>
            <a:r>
              <a:rPr lang="en-US" altLang="zh-CN" sz="2000" dirty="0" smtClean="0"/>
              <a:t>  </a:t>
            </a:r>
            <a:r>
              <a:rPr lang="zh-CN" altLang="zh-CN" sz="2000" dirty="0" smtClean="0"/>
              <a:t>和</a:t>
            </a:r>
            <a:r>
              <a:rPr lang="zh-CN" altLang="zh-CN" sz="2000" dirty="0"/>
              <a:t>证券</a:t>
            </a:r>
            <a:r>
              <a:rPr lang="en-US" altLang="zh-CN" sz="2000" dirty="0"/>
              <a:t> </a:t>
            </a:r>
            <a:r>
              <a:rPr lang="zh-CN" altLang="zh-CN" sz="2000" dirty="0"/>
              <a:t>回报率之间的相关系数。</a:t>
            </a:r>
            <a:endParaRPr lang="zh-CN" altLang="en-US" sz="2000" dirty="0">
              <a:solidFill>
                <a:srgbClr val="000000"/>
              </a:solidFill>
              <a:latin typeface="华文中宋"/>
              <a:ea typeface="华文中宋"/>
            </a:endParaRPr>
          </a:p>
        </p:txBody>
      </p:sp>
      <p:sp>
        <p:nvSpPr>
          <p:cNvPr id="22" name="Text Box 9"/>
          <p:cNvSpPr txBox="1">
            <a:spLocks noChangeArrowheads="1"/>
          </p:cNvSpPr>
          <p:nvPr/>
        </p:nvSpPr>
        <p:spPr bwMode="auto">
          <a:xfrm>
            <a:off x="990600" y="1600201"/>
            <a:ext cx="6029672" cy="461665"/>
          </a:xfrm>
          <a:prstGeom prst="rect">
            <a:avLst/>
          </a:prstGeom>
          <a:noFill/>
          <a:ln w="9525">
            <a:noFill/>
            <a:miter lim="800000"/>
            <a:headEnd/>
            <a:tailEnd/>
          </a:ln>
          <a:effectLst/>
        </p:spPr>
        <p:txBody>
          <a:bodyPr wrap="square">
            <a:spAutoFit/>
          </a:bodyPr>
          <a:lstStyle/>
          <a:p>
            <a:pPr eaLnBrk="0" hangingPunct="0">
              <a:spcBef>
                <a:spcPct val="50000"/>
              </a:spcBef>
              <a:buClr>
                <a:srgbClr val="000000"/>
              </a:buClr>
              <a:buFont typeface="Wingdings" pitchFamily="2" charset="2"/>
              <a:buChar char="v"/>
              <a:defRPr/>
            </a:pPr>
            <a:r>
              <a:rPr lang="zh-CN" altLang="en-US" sz="2400" dirty="0">
                <a:solidFill>
                  <a:srgbClr val="000000"/>
                </a:solidFill>
                <a:latin typeface="华文中宋"/>
                <a:ea typeface="华文中宋"/>
              </a:rPr>
              <a:t>风险相关性度量</a:t>
            </a:r>
            <a:r>
              <a:rPr lang="en-US" altLang="zh-CN" sz="2400" dirty="0">
                <a:solidFill>
                  <a:srgbClr val="000000"/>
                </a:solidFill>
                <a:latin typeface="华文中宋"/>
                <a:ea typeface="华文中宋"/>
              </a:rPr>
              <a:t>—</a:t>
            </a:r>
            <a:r>
              <a:rPr lang="zh-CN" altLang="en-US" sz="2400" dirty="0">
                <a:solidFill>
                  <a:srgbClr val="000000"/>
                </a:solidFill>
                <a:latin typeface="华文中宋"/>
                <a:ea typeface="华文中宋"/>
              </a:rPr>
              <a:t>协方差与相关系数</a:t>
            </a:r>
          </a:p>
        </p:txBody>
      </p:sp>
      <p:sp>
        <p:nvSpPr>
          <p:cNvPr id="2"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3" name="对象 2"/>
          <p:cNvGraphicFramePr>
            <a:graphicFrameLocks noChangeAspect="1"/>
          </p:cNvGraphicFramePr>
          <p:nvPr>
            <p:extLst>
              <p:ext uri="{D42A27DB-BD31-4B8C-83A1-F6EECF244321}">
                <p14:modId xmlns:p14="http://schemas.microsoft.com/office/powerpoint/2010/main" val="3372127709"/>
              </p:ext>
            </p:extLst>
          </p:nvPr>
        </p:nvGraphicFramePr>
        <p:xfrm>
          <a:off x="3206611" y="2108031"/>
          <a:ext cx="333816" cy="424857"/>
        </p:xfrm>
        <a:graphic>
          <a:graphicData uri="http://schemas.openxmlformats.org/presentationml/2006/ole">
            <mc:AlternateContent xmlns:mc="http://schemas.openxmlformats.org/markup-compatibility/2006">
              <mc:Choice xmlns:v="urn:schemas-microsoft-com:vml" Requires="v">
                <p:oleObj spid="_x0000_s2776" name="公式" r:id="rId3" imgW="177800" imgH="203200" progId="Equation.3">
                  <p:embed/>
                </p:oleObj>
              </mc:Choice>
              <mc:Fallback>
                <p:oleObj name="公式" r:id="rId3" imgW="177800" imgH="203200" progId="Equation.3">
                  <p:embed/>
                  <p:pic>
                    <p:nvPicPr>
                      <p:cNvPr id="0" name="Object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206611" y="2108031"/>
                        <a:ext cx="333816" cy="424857"/>
                      </a:xfrm>
                      <a:prstGeom prst="rect">
                        <a:avLst/>
                      </a:prstGeom>
                      <a:noFill/>
                    </p:spPr>
                  </p:pic>
                </p:oleObj>
              </mc:Fallback>
            </mc:AlternateContent>
          </a:graphicData>
        </a:graphic>
      </p:graphicFrame>
      <p:sp>
        <p:nvSpPr>
          <p:cNvPr id="5" name="Rectangle 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6" name="对象 5"/>
          <p:cNvGraphicFramePr>
            <a:graphicFrameLocks noChangeAspect="1"/>
          </p:cNvGraphicFramePr>
          <p:nvPr>
            <p:extLst>
              <p:ext uri="{D42A27DB-BD31-4B8C-83A1-F6EECF244321}">
                <p14:modId xmlns:p14="http://schemas.microsoft.com/office/powerpoint/2010/main" val="3176913701"/>
              </p:ext>
            </p:extLst>
          </p:nvPr>
        </p:nvGraphicFramePr>
        <p:xfrm>
          <a:off x="3798887" y="5177918"/>
          <a:ext cx="1241425" cy="407988"/>
        </p:xfrm>
        <a:graphic>
          <a:graphicData uri="http://schemas.openxmlformats.org/presentationml/2006/ole">
            <mc:AlternateContent xmlns:mc="http://schemas.openxmlformats.org/markup-compatibility/2006">
              <mc:Choice xmlns:v="urn:schemas-microsoft-com:vml" Requires="v">
                <p:oleObj spid="_x0000_s2777" name="公式" r:id="rId5" imgW="850680" imgH="241200" progId="Equation.3">
                  <p:embed/>
                </p:oleObj>
              </mc:Choice>
              <mc:Fallback>
                <p:oleObj name="公式" r:id="rId5" imgW="850680" imgH="241200" progId="Equation.3">
                  <p:embed/>
                  <p:pic>
                    <p:nvPicPr>
                      <p:cNvPr id="0" name="Object 5"/>
                      <p:cNvPicPr>
                        <a:picLocks noChangeAspect="1" noChangeArrowheads="1"/>
                      </p:cNvPicPr>
                      <p:nvPr/>
                    </p:nvPicPr>
                    <p:blipFill>
                      <a:blip r:embed="rId6"/>
                      <a:srcRect/>
                      <a:stretch>
                        <a:fillRect/>
                      </a:stretch>
                    </p:blipFill>
                    <p:spPr bwMode="auto">
                      <a:xfrm>
                        <a:off x="3798887" y="5177918"/>
                        <a:ext cx="1241425" cy="407988"/>
                      </a:xfrm>
                      <a:prstGeom prst="rect">
                        <a:avLst/>
                      </a:prstGeom>
                      <a:noFill/>
                    </p:spPr>
                  </p:pic>
                </p:oleObj>
              </mc:Fallback>
            </mc:AlternateContent>
          </a:graphicData>
        </a:graphic>
      </p:graphicFrame>
      <p:sp>
        <p:nvSpPr>
          <p:cNvPr id="7" name="Rectangle 8"/>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8" name="对象 7"/>
          <p:cNvGraphicFramePr>
            <a:graphicFrameLocks noChangeAspect="1"/>
          </p:cNvGraphicFramePr>
          <p:nvPr>
            <p:extLst>
              <p:ext uri="{D42A27DB-BD31-4B8C-83A1-F6EECF244321}">
                <p14:modId xmlns:p14="http://schemas.microsoft.com/office/powerpoint/2010/main" val="744523353"/>
              </p:ext>
            </p:extLst>
          </p:nvPr>
        </p:nvGraphicFramePr>
        <p:xfrm>
          <a:off x="6068380" y="5157192"/>
          <a:ext cx="360040" cy="407002"/>
        </p:xfrm>
        <a:graphic>
          <a:graphicData uri="http://schemas.openxmlformats.org/presentationml/2006/ole">
            <mc:AlternateContent xmlns:mc="http://schemas.openxmlformats.org/markup-compatibility/2006">
              <mc:Choice xmlns:v="urn:schemas-microsoft-com:vml" Requires="v">
                <p:oleObj spid="_x0000_s2778" name="公式" r:id="rId7" imgW="177800" imgH="203200" progId="Equation.3">
                  <p:embed/>
                </p:oleObj>
              </mc:Choice>
              <mc:Fallback>
                <p:oleObj name="公式" r:id="rId7" imgW="177800" imgH="203200" progId="Equation.3">
                  <p:embed/>
                  <p:pic>
                    <p:nvPicPr>
                      <p:cNvPr id="0" name="Object 7"/>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068380" y="5157192"/>
                        <a:ext cx="360040" cy="407002"/>
                      </a:xfrm>
                      <a:prstGeom prst="rect">
                        <a:avLst/>
                      </a:prstGeom>
                      <a:noFill/>
                    </p:spPr>
                  </p:pic>
                </p:oleObj>
              </mc:Fallback>
            </mc:AlternateContent>
          </a:graphicData>
        </a:graphic>
      </p:graphicFrame>
      <p:sp>
        <p:nvSpPr>
          <p:cNvPr id="9" name="Rectangle 10"/>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10" name="对象 9"/>
          <p:cNvGraphicFramePr>
            <a:graphicFrameLocks noChangeAspect="1"/>
          </p:cNvGraphicFramePr>
          <p:nvPr>
            <p:extLst>
              <p:ext uri="{D42A27DB-BD31-4B8C-83A1-F6EECF244321}">
                <p14:modId xmlns:p14="http://schemas.microsoft.com/office/powerpoint/2010/main" val="3715090865"/>
              </p:ext>
            </p:extLst>
          </p:nvPr>
        </p:nvGraphicFramePr>
        <p:xfrm>
          <a:off x="7164288" y="5229200"/>
          <a:ext cx="333816" cy="277514"/>
        </p:xfrm>
        <a:graphic>
          <a:graphicData uri="http://schemas.openxmlformats.org/presentationml/2006/ole">
            <mc:AlternateContent xmlns:mc="http://schemas.openxmlformats.org/markup-compatibility/2006">
              <mc:Choice xmlns:v="urn:schemas-microsoft-com:vml" Requires="v">
                <p:oleObj spid="_x0000_s2779" r:id="rId9" imgW="88784" imgH="164885" progId="Equation.DSMT4">
                  <p:embed/>
                </p:oleObj>
              </mc:Choice>
              <mc:Fallback>
                <p:oleObj r:id="rId9" imgW="88784" imgH="164885" progId="Equation.DSMT4">
                  <p:embed/>
                  <p:pic>
                    <p:nvPicPr>
                      <p:cNvPr id="0" name="Object 9"/>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7164288" y="5229200"/>
                        <a:ext cx="333816" cy="277514"/>
                      </a:xfrm>
                      <a:prstGeom prst="rect">
                        <a:avLst/>
                      </a:prstGeom>
                      <a:noFill/>
                    </p:spPr>
                  </p:pic>
                </p:oleObj>
              </mc:Fallback>
            </mc:AlternateContent>
          </a:graphicData>
        </a:graphic>
      </p:graphicFrame>
      <p:sp>
        <p:nvSpPr>
          <p:cNvPr id="11" name="Rectangle 1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12" name="对象 11"/>
          <p:cNvGraphicFramePr>
            <a:graphicFrameLocks noChangeAspect="1"/>
          </p:cNvGraphicFramePr>
          <p:nvPr>
            <p:extLst>
              <p:ext uri="{D42A27DB-BD31-4B8C-83A1-F6EECF244321}">
                <p14:modId xmlns:p14="http://schemas.microsoft.com/office/powerpoint/2010/main" val="153986838"/>
              </p:ext>
            </p:extLst>
          </p:nvPr>
        </p:nvGraphicFramePr>
        <p:xfrm>
          <a:off x="8172400" y="5157192"/>
          <a:ext cx="142875" cy="339031"/>
        </p:xfrm>
        <a:graphic>
          <a:graphicData uri="http://schemas.openxmlformats.org/presentationml/2006/ole">
            <mc:AlternateContent xmlns:mc="http://schemas.openxmlformats.org/markup-compatibility/2006">
              <mc:Choice xmlns:v="urn:schemas-microsoft-com:vml" Requires="v">
                <p:oleObj spid="_x0000_s2780" r:id="rId11" imgW="127000" imgH="190500" progId="Equation.DSMT4">
                  <p:embed/>
                </p:oleObj>
              </mc:Choice>
              <mc:Fallback>
                <p:oleObj r:id="rId11" imgW="127000" imgH="190500" progId="Equation.DSMT4">
                  <p:embed/>
                  <p:pic>
                    <p:nvPicPr>
                      <p:cNvPr id="0" name="Object 11"/>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8172400" y="5157192"/>
                        <a:ext cx="142875" cy="339031"/>
                      </a:xfrm>
                      <a:prstGeom prst="rect">
                        <a:avLst/>
                      </a:prstGeom>
                      <a:noFill/>
                    </p:spPr>
                  </p:pic>
                </p:oleObj>
              </mc:Fallback>
            </mc:AlternateContent>
          </a:graphicData>
        </a:graphic>
      </p:graphicFrame>
    </p:spTree>
    <p:extLst>
      <p:ext uri="{BB962C8B-B14F-4D97-AF65-F5344CB8AC3E}">
        <p14:creationId xmlns:p14="http://schemas.microsoft.com/office/powerpoint/2010/main" val="400042029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Rectangle 2" descr="10%"/>
          <p:cNvSpPr>
            <a:spLocks noGrp="1" noChangeArrowheads="1"/>
          </p:cNvSpPr>
          <p:nvPr>
            <p:ph type="title"/>
          </p:nvPr>
        </p:nvSpPr>
        <p:spPr>
          <a:xfrm>
            <a:off x="775618" y="939867"/>
            <a:ext cx="6019800" cy="609600"/>
          </a:xfrm>
        </p:spPr>
        <p:txBody>
          <a:bodyPr/>
          <a:lstStyle/>
          <a:p>
            <a:pPr>
              <a:defRPr/>
            </a:pPr>
            <a:r>
              <a:rPr lang="zh-CN" altLang="en-US" sz="2800" b="0" dirty="0" smtClean="0">
                <a:effectLst>
                  <a:outerShdw blurRad="38100" dist="38100" dir="2700000" algn="tl">
                    <a:srgbClr val="C0C0C0"/>
                  </a:outerShdw>
                </a:effectLst>
                <a:latin typeface="+mj-ea"/>
              </a:rPr>
              <a:t>第一节 风险</a:t>
            </a:r>
            <a:r>
              <a:rPr lang="zh-CN" altLang="en-US" sz="2800" b="0" dirty="0">
                <a:effectLst>
                  <a:outerShdw blurRad="38100" dist="38100" dir="2700000" algn="tl">
                    <a:srgbClr val="C0C0C0"/>
                  </a:outerShdw>
                </a:effectLst>
                <a:latin typeface="+mj-ea"/>
              </a:rPr>
              <a:t>分散与相关分析</a:t>
            </a:r>
            <a:endParaRPr lang="zh-CN" altLang="zh-CN" sz="2800" b="0" dirty="0">
              <a:effectLst>
                <a:outerShdw blurRad="38100" dist="38100" dir="2700000" algn="tl">
                  <a:srgbClr val="C0C0C0"/>
                </a:outerShdw>
              </a:effectLst>
              <a:latin typeface="+mj-ea"/>
            </a:endParaRPr>
          </a:p>
        </p:txBody>
      </p:sp>
      <p:sp>
        <p:nvSpPr>
          <p:cNvPr id="22543" name="Text Box 16"/>
          <p:cNvSpPr txBox="1">
            <a:spLocks noChangeArrowheads="1"/>
          </p:cNvSpPr>
          <p:nvPr/>
        </p:nvSpPr>
        <p:spPr bwMode="auto">
          <a:xfrm>
            <a:off x="801360" y="457200"/>
            <a:ext cx="762000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4800">
                <a:solidFill>
                  <a:schemeClr val="tx1"/>
                </a:solidFill>
                <a:latin typeface="Arial" charset="0"/>
                <a:ea typeface="宋体" charset="-122"/>
              </a:defRPr>
            </a:lvl1pPr>
            <a:lvl2pPr marL="742950" indent="-285750" eaLnBrk="0" hangingPunct="0">
              <a:defRPr sz="4800">
                <a:solidFill>
                  <a:schemeClr val="tx1"/>
                </a:solidFill>
                <a:latin typeface="Arial" charset="0"/>
                <a:ea typeface="宋体" charset="-122"/>
              </a:defRPr>
            </a:lvl2pPr>
            <a:lvl3pPr marL="1143000" indent="-228600" eaLnBrk="0" hangingPunct="0">
              <a:defRPr sz="4800">
                <a:solidFill>
                  <a:schemeClr val="tx1"/>
                </a:solidFill>
                <a:latin typeface="Arial" charset="0"/>
                <a:ea typeface="宋体" charset="-122"/>
              </a:defRPr>
            </a:lvl3pPr>
            <a:lvl4pPr marL="1600200" indent="-228600" eaLnBrk="0" hangingPunct="0">
              <a:defRPr sz="4800">
                <a:solidFill>
                  <a:schemeClr val="tx1"/>
                </a:solidFill>
                <a:latin typeface="Arial" charset="0"/>
                <a:ea typeface="宋体" charset="-122"/>
              </a:defRPr>
            </a:lvl4pPr>
            <a:lvl5pPr marL="2057400" indent="-228600" eaLnBrk="0" hangingPunct="0">
              <a:defRPr sz="4800">
                <a:solidFill>
                  <a:schemeClr val="tx1"/>
                </a:solidFill>
                <a:latin typeface="Arial" charset="0"/>
                <a:ea typeface="宋体" charset="-122"/>
              </a:defRPr>
            </a:lvl5pPr>
            <a:lvl6pPr marL="2514600" indent="-228600" eaLnBrk="0" fontAlgn="base" hangingPunct="0">
              <a:spcBef>
                <a:spcPct val="0"/>
              </a:spcBef>
              <a:spcAft>
                <a:spcPct val="0"/>
              </a:spcAft>
              <a:defRPr sz="4800">
                <a:solidFill>
                  <a:schemeClr val="tx1"/>
                </a:solidFill>
                <a:latin typeface="Arial" charset="0"/>
                <a:ea typeface="宋体" charset="-122"/>
              </a:defRPr>
            </a:lvl6pPr>
            <a:lvl7pPr marL="2971800" indent="-228600" eaLnBrk="0" fontAlgn="base" hangingPunct="0">
              <a:spcBef>
                <a:spcPct val="0"/>
              </a:spcBef>
              <a:spcAft>
                <a:spcPct val="0"/>
              </a:spcAft>
              <a:defRPr sz="4800">
                <a:solidFill>
                  <a:schemeClr val="tx1"/>
                </a:solidFill>
                <a:latin typeface="Arial" charset="0"/>
                <a:ea typeface="宋体" charset="-122"/>
              </a:defRPr>
            </a:lvl7pPr>
            <a:lvl8pPr marL="3429000" indent="-228600" eaLnBrk="0" fontAlgn="base" hangingPunct="0">
              <a:spcBef>
                <a:spcPct val="0"/>
              </a:spcBef>
              <a:spcAft>
                <a:spcPct val="0"/>
              </a:spcAft>
              <a:defRPr sz="4800">
                <a:solidFill>
                  <a:schemeClr val="tx1"/>
                </a:solidFill>
                <a:latin typeface="Arial" charset="0"/>
                <a:ea typeface="宋体" charset="-122"/>
              </a:defRPr>
            </a:lvl8pPr>
            <a:lvl9pPr marL="3886200" indent="-228600" eaLnBrk="0" fontAlgn="base" hangingPunct="0">
              <a:spcBef>
                <a:spcPct val="0"/>
              </a:spcBef>
              <a:spcAft>
                <a:spcPct val="0"/>
              </a:spcAft>
              <a:defRPr sz="4800">
                <a:solidFill>
                  <a:schemeClr val="tx1"/>
                </a:solidFill>
                <a:latin typeface="Arial" charset="0"/>
                <a:ea typeface="宋体" charset="-122"/>
              </a:defRPr>
            </a:lvl9pPr>
          </a:lstStyle>
          <a:p>
            <a:pPr algn="ctr" fontAlgn="base">
              <a:spcBef>
                <a:spcPct val="50000"/>
              </a:spcBef>
              <a:spcAft>
                <a:spcPct val="0"/>
              </a:spcAft>
              <a:buClr>
                <a:srgbClr val="FFFF66"/>
              </a:buClr>
              <a:buFont typeface="Wingdings" pitchFamily="2" charset="2"/>
              <a:buNone/>
            </a:pPr>
            <a:r>
              <a:rPr lang="zh-CN" altLang="en-US" sz="2400" b="1" dirty="0" smtClean="0">
                <a:solidFill>
                  <a:srgbClr val="0033CC"/>
                </a:solidFill>
              </a:rPr>
              <a:t>第五章</a:t>
            </a:r>
            <a:r>
              <a:rPr lang="zh-CN" altLang="en-US" sz="2400" b="1" dirty="0" smtClean="0">
                <a:solidFill>
                  <a:srgbClr val="0033CC"/>
                </a:solidFill>
                <a:latin typeface="华文中宋" pitchFamily="2" charset="-122"/>
                <a:ea typeface="华文中宋" pitchFamily="2" charset="-122"/>
              </a:rPr>
              <a:t>  </a:t>
            </a:r>
            <a:r>
              <a:rPr lang="zh-CN" altLang="en-US" sz="2400" dirty="0" smtClean="0">
                <a:solidFill>
                  <a:srgbClr val="0033CC"/>
                </a:solidFill>
                <a:latin typeface="华文中宋" pitchFamily="2" charset="-122"/>
                <a:ea typeface="华文中宋" pitchFamily="2" charset="-122"/>
              </a:rPr>
              <a:t>投资组合模型</a:t>
            </a:r>
          </a:p>
        </p:txBody>
      </p:sp>
      <p:sp>
        <p:nvSpPr>
          <p:cNvPr id="4" name="TextBox 3"/>
          <p:cNvSpPr txBox="1"/>
          <p:nvPr/>
        </p:nvSpPr>
        <p:spPr>
          <a:xfrm>
            <a:off x="990600" y="2204864"/>
            <a:ext cx="7541839" cy="1631216"/>
          </a:xfrm>
          <a:prstGeom prst="rect">
            <a:avLst/>
          </a:prstGeom>
          <a:noFill/>
        </p:spPr>
        <p:txBody>
          <a:bodyPr wrap="square" rtlCol="0">
            <a:spAutoFit/>
          </a:bodyPr>
          <a:lstStyle/>
          <a:p>
            <a:r>
              <a:rPr lang="zh-CN" altLang="en-US" sz="2000" dirty="0" smtClean="0">
                <a:solidFill>
                  <a:srgbClr val="000000"/>
                </a:solidFill>
              </a:rPr>
              <a:t>     相关系数</a:t>
            </a:r>
            <a:r>
              <a:rPr lang="zh-CN" altLang="en-US" sz="2000" dirty="0">
                <a:solidFill>
                  <a:srgbClr val="000000"/>
                </a:solidFill>
              </a:rPr>
              <a:t>是对协方差的重新标度，以便于对随机变量之间相对值的变动特征进行比较。相关系数介于</a:t>
            </a:r>
            <a:r>
              <a:rPr lang="en-US" altLang="zh-CN" sz="2000" dirty="0">
                <a:solidFill>
                  <a:srgbClr val="000000"/>
                </a:solidFill>
              </a:rPr>
              <a:t>-1</a:t>
            </a:r>
            <a:r>
              <a:rPr lang="zh-CN" altLang="en-US" sz="2000" dirty="0">
                <a:solidFill>
                  <a:srgbClr val="000000"/>
                </a:solidFill>
              </a:rPr>
              <a:t>和</a:t>
            </a:r>
            <a:r>
              <a:rPr lang="en-US" altLang="zh-CN" sz="2000" dirty="0">
                <a:solidFill>
                  <a:srgbClr val="000000"/>
                </a:solidFill>
              </a:rPr>
              <a:t>+1</a:t>
            </a:r>
            <a:r>
              <a:rPr lang="zh-CN" altLang="en-US" sz="2000" dirty="0">
                <a:solidFill>
                  <a:srgbClr val="000000"/>
                </a:solidFill>
              </a:rPr>
              <a:t>之间，</a:t>
            </a:r>
            <a:r>
              <a:rPr lang="en-US" altLang="zh-CN" sz="2000" dirty="0">
                <a:solidFill>
                  <a:srgbClr val="000000"/>
                </a:solidFill>
              </a:rPr>
              <a:t>-1</a:t>
            </a:r>
            <a:r>
              <a:rPr lang="zh-CN" altLang="en-US" sz="2000" dirty="0">
                <a:solidFill>
                  <a:srgbClr val="000000"/>
                </a:solidFill>
              </a:rPr>
              <a:t>的取值被称为完全负相关，</a:t>
            </a:r>
            <a:r>
              <a:rPr lang="en-US" altLang="zh-CN" sz="2000" dirty="0">
                <a:solidFill>
                  <a:srgbClr val="000000"/>
                </a:solidFill>
              </a:rPr>
              <a:t>+1</a:t>
            </a:r>
            <a:r>
              <a:rPr lang="zh-CN" altLang="en-US" sz="2000" dirty="0">
                <a:solidFill>
                  <a:srgbClr val="000000"/>
                </a:solidFill>
              </a:rPr>
              <a:t>的取值则被称为完全正相关，多数情况是相关系数的取值介于这两个极端值之间，当 </a:t>
            </a:r>
            <a:r>
              <a:rPr lang="zh-CN" altLang="en-US" sz="2000" dirty="0" smtClean="0">
                <a:solidFill>
                  <a:srgbClr val="000000"/>
                </a:solidFill>
              </a:rPr>
              <a:t>     为</a:t>
            </a:r>
            <a:r>
              <a:rPr lang="zh-CN" altLang="en-US" sz="2000" dirty="0">
                <a:solidFill>
                  <a:srgbClr val="000000"/>
                </a:solidFill>
              </a:rPr>
              <a:t>零时，则表明证券 </a:t>
            </a:r>
            <a:r>
              <a:rPr lang="zh-CN" altLang="en-US" sz="2000" dirty="0" smtClean="0">
                <a:solidFill>
                  <a:srgbClr val="000000"/>
                </a:solidFill>
              </a:rPr>
              <a:t> 与</a:t>
            </a:r>
            <a:r>
              <a:rPr lang="zh-CN" altLang="en-US" sz="2000" dirty="0">
                <a:solidFill>
                  <a:srgbClr val="000000"/>
                </a:solidFill>
              </a:rPr>
              <a:t>证券 </a:t>
            </a:r>
            <a:r>
              <a:rPr lang="zh-CN" altLang="en-US" sz="2000" dirty="0" smtClean="0">
                <a:solidFill>
                  <a:srgbClr val="000000"/>
                </a:solidFill>
              </a:rPr>
              <a:t>  的</a:t>
            </a:r>
            <a:r>
              <a:rPr lang="zh-CN" altLang="en-US" sz="2000" dirty="0">
                <a:solidFill>
                  <a:srgbClr val="000000"/>
                </a:solidFill>
              </a:rPr>
              <a:t>收益率之间不存在线性关系。</a:t>
            </a:r>
            <a:endParaRPr lang="zh-CN" altLang="en-US" sz="2000" dirty="0">
              <a:solidFill>
                <a:srgbClr val="000000"/>
              </a:solidFill>
              <a:latin typeface="华文中宋"/>
              <a:ea typeface="华文中宋"/>
            </a:endParaRPr>
          </a:p>
        </p:txBody>
      </p:sp>
      <p:sp>
        <p:nvSpPr>
          <p:cNvPr id="22" name="Text Box 9"/>
          <p:cNvSpPr txBox="1">
            <a:spLocks noChangeArrowheads="1"/>
          </p:cNvSpPr>
          <p:nvPr/>
        </p:nvSpPr>
        <p:spPr bwMode="auto">
          <a:xfrm>
            <a:off x="990600" y="1600201"/>
            <a:ext cx="6029672" cy="461665"/>
          </a:xfrm>
          <a:prstGeom prst="rect">
            <a:avLst/>
          </a:prstGeom>
          <a:noFill/>
          <a:ln w="9525">
            <a:noFill/>
            <a:miter lim="800000"/>
            <a:headEnd/>
            <a:tailEnd/>
          </a:ln>
          <a:effectLst/>
        </p:spPr>
        <p:txBody>
          <a:bodyPr wrap="square">
            <a:spAutoFit/>
          </a:bodyPr>
          <a:lstStyle/>
          <a:p>
            <a:pPr eaLnBrk="0" hangingPunct="0">
              <a:spcBef>
                <a:spcPct val="50000"/>
              </a:spcBef>
              <a:buClr>
                <a:srgbClr val="000000"/>
              </a:buClr>
              <a:buFont typeface="Wingdings" pitchFamily="2" charset="2"/>
              <a:buChar char="v"/>
              <a:defRPr/>
            </a:pPr>
            <a:r>
              <a:rPr lang="zh-CN" altLang="en-US" sz="2400" dirty="0">
                <a:solidFill>
                  <a:srgbClr val="000000"/>
                </a:solidFill>
                <a:latin typeface="华文中宋"/>
                <a:ea typeface="华文中宋"/>
              </a:rPr>
              <a:t>风险相关性度量</a:t>
            </a:r>
            <a:r>
              <a:rPr lang="en-US" altLang="zh-CN" sz="2400" dirty="0">
                <a:solidFill>
                  <a:srgbClr val="000000"/>
                </a:solidFill>
                <a:latin typeface="华文中宋"/>
                <a:ea typeface="华文中宋"/>
              </a:rPr>
              <a:t>—</a:t>
            </a:r>
            <a:r>
              <a:rPr lang="zh-CN" altLang="en-US" sz="2400" dirty="0">
                <a:solidFill>
                  <a:srgbClr val="000000"/>
                </a:solidFill>
                <a:latin typeface="华文中宋"/>
                <a:ea typeface="华文中宋"/>
              </a:rPr>
              <a:t>协方差与相关系数</a:t>
            </a:r>
          </a:p>
        </p:txBody>
      </p:sp>
      <p:sp>
        <p:nvSpPr>
          <p:cNvPr id="2"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5" name="Rectangle 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7" name="Rectangle 8"/>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9" name="Rectangle 10"/>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11" name="Rectangle 1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28" name="Rectangle 1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29" name="对象 28"/>
          <p:cNvGraphicFramePr>
            <a:graphicFrameLocks noChangeAspect="1"/>
          </p:cNvGraphicFramePr>
          <p:nvPr>
            <p:extLst>
              <p:ext uri="{D42A27DB-BD31-4B8C-83A1-F6EECF244321}">
                <p14:modId xmlns:p14="http://schemas.microsoft.com/office/powerpoint/2010/main" val="2117167748"/>
              </p:ext>
            </p:extLst>
          </p:nvPr>
        </p:nvGraphicFramePr>
        <p:xfrm>
          <a:off x="5510284" y="3051179"/>
          <a:ext cx="405824" cy="458757"/>
        </p:xfrm>
        <a:graphic>
          <a:graphicData uri="http://schemas.openxmlformats.org/presentationml/2006/ole">
            <mc:AlternateContent xmlns:mc="http://schemas.openxmlformats.org/markup-compatibility/2006">
              <mc:Choice xmlns:v="urn:schemas-microsoft-com:vml" Requires="v">
                <p:oleObj spid="_x0000_s3515" name="公式" r:id="rId3" imgW="177800" imgH="203200" progId="Equation.3">
                  <p:embed/>
                </p:oleObj>
              </mc:Choice>
              <mc:Fallback>
                <p:oleObj name="公式" r:id="rId3" imgW="177800" imgH="203200" progId="Equation.3">
                  <p:embed/>
                  <p:pic>
                    <p:nvPicPr>
                      <p:cNvPr id="0" name="Object 1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510284" y="3051179"/>
                        <a:ext cx="405824" cy="458757"/>
                      </a:xfrm>
                      <a:prstGeom prst="rect">
                        <a:avLst/>
                      </a:prstGeom>
                      <a:noFill/>
                    </p:spPr>
                  </p:pic>
                </p:oleObj>
              </mc:Fallback>
            </mc:AlternateContent>
          </a:graphicData>
        </a:graphic>
      </p:graphicFrame>
      <p:sp>
        <p:nvSpPr>
          <p:cNvPr id="30" name="Rectangle 18"/>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31" name="对象 30"/>
          <p:cNvGraphicFramePr>
            <a:graphicFrameLocks noChangeAspect="1"/>
          </p:cNvGraphicFramePr>
          <p:nvPr>
            <p:extLst>
              <p:ext uri="{D42A27DB-BD31-4B8C-83A1-F6EECF244321}">
                <p14:modId xmlns:p14="http://schemas.microsoft.com/office/powerpoint/2010/main" val="479682993"/>
              </p:ext>
            </p:extLst>
          </p:nvPr>
        </p:nvGraphicFramePr>
        <p:xfrm>
          <a:off x="8138050" y="3140968"/>
          <a:ext cx="257175" cy="311944"/>
        </p:xfrm>
        <a:graphic>
          <a:graphicData uri="http://schemas.openxmlformats.org/presentationml/2006/ole">
            <mc:AlternateContent xmlns:mc="http://schemas.openxmlformats.org/markup-compatibility/2006">
              <mc:Choice xmlns:v="urn:schemas-microsoft-com:vml" Requires="v">
                <p:oleObj spid="_x0000_s3516" r:id="rId5" imgW="88784" imgH="164885" progId="Equation.DSMT4">
                  <p:embed/>
                </p:oleObj>
              </mc:Choice>
              <mc:Fallback>
                <p:oleObj r:id="rId5" imgW="88784" imgH="164885" progId="Equation.DSMT4">
                  <p:embed/>
                  <p:pic>
                    <p:nvPicPr>
                      <p:cNvPr id="0" name="Object 17"/>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138050" y="3140968"/>
                        <a:ext cx="257175" cy="311944"/>
                      </a:xfrm>
                      <a:prstGeom prst="rect">
                        <a:avLst/>
                      </a:prstGeom>
                      <a:noFill/>
                    </p:spPr>
                  </p:pic>
                </p:oleObj>
              </mc:Fallback>
            </mc:AlternateContent>
          </a:graphicData>
        </a:graphic>
      </p:graphicFrame>
      <p:sp>
        <p:nvSpPr>
          <p:cNvPr id="107520" name="Rectangle 20"/>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107521" name="对象 107520"/>
          <p:cNvGraphicFramePr>
            <a:graphicFrameLocks noChangeAspect="1"/>
          </p:cNvGraphicFramePr>
          <p:nvPr>
            <p:extLst>
              <p:ext uri="{D42A27DB-BD31-4B8C-83A1-F6EECF244321}">
                <p14:modId xmlns:p14="http://schemas.microsoft.com/office/powerpoint/2010/main" val="1349547276"/>
              </p:ext>
            </p:extLst>
          </p:nvPr>
        </p:nvGraphicFramePr>
        <p:xfrm>
          <a:off x="1835696" y="3505420"/>
          <a:ext cx="211114" cy="310546"/>
        </p:xfrm>
        <a:graphic>
          <a:graphicData uri="http://schemas.openxmlformats.org/presentationml/2006/ole">
            <mc:AlternateContent xmlns:mc="http://schemas.openxmlformats.org/markup-compatibility/2006">
              <mc:Choice xmlns:v="urn:schemas-microsoft-com:vml" Requires="v">
                <p:oleObj spid="_x0000_s3517" r:id="rId7" imgW="127000" imgH="190500" progId="Equation.DSMT4">
                  <p:embed/>
                </p:oleObj>
              </mc:Choice>
              <mc:Fallback>
                <p:oleObj r:id="rId7" imgW="127000" imgH="190500" progId="Equation.DSMT4">
                  <p:embed/>
                  <p:pic>
                    <p:nvPicPr>
                      <p:cNvPr id="0" name="Object 19"/>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835696" y="3505420"/>
                        <a:ext cx="211114" cy="310546"/>
                      </a:xfrm>
                      <a:prstGeom prst="rect">
                        <a:avLst/>
                      </a:prstGeom>
                      <a:noFill/>
                    </p:spPr>
                  </p:pic>
                </p:oleObj>
              </mc:Fallback>
            </mc:AlternateContent>
          </a:graphicData>
        </a:graphic>
      </p:graphicFrame>
    </p:spTree>
    <p:extLst>
      <p:ext uri="{BB962C8B-B14F-4D97-AF65-F5344CB8AC3E}">
        <p14:creationId xmlns:p14="http://schemas.microsoft.com/office/powerpoint/2010/main" val="131384141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Rectangle 2" descr="10%"/>
          <p:cNvSpPr>
            <a:spLocks noGrp="1" noChangeArrowheads="1"/>
          </p:cNvSpPr>
          <p:nvPr>
            <p:ph type="title"/>
          </p:nvPr>
        </p:nvSpPr>
        <p:spPr>
          <a:xfrm>
            <a:off x="775618" y="939867"/>
            <a:ext cx="6019800" cy="609600"/>
          </a:xfrm>
        </p:spPr>
        <p:txBody>
          <a:bodyPr/>
          <a:lstStyle/>
          <a:p>
            <a:pPr>
              <a:defRPr/>
            </a:pPr>
            <a:r>
              <a:rPr lang="zh-CN" altLang="en-US" sz="2800" b="0" dirty="0" smtClean="0">
                <a:effectLst>
                  <a:outerShdw blurRad="38100" dist="38100" dir="2700000" algn="tl">
                    <a:srgbClr val="C0C0C0"/>
                  </a:outerShdw>
                </a:effectLst>
                <a:latin typeface="+mj-ea"/>
              </a:rPr>
              <a:t>第一节 风险</a:t>
            </a:r>
            <a:r>
              <a:rPr lang="zh-CN" altLang="en-US" sz="2800" b="0" dirty="0">
                <a:effectLst>
                  <a:outerShdw blurRad="38100" dist="38100" dir="2700000" algn="tl">
                    <a:srgbClr val="C0C0C0"/>
                  </a:outerShdw>
                </a:effectLst>
                <a:latin typeface="+mj-ea"/>
              </a:rPr>
              <a:t>分散与相关分析</a:t>
            </a:r>
            <a:endParaRPr lang="zh-CN" altLang="zh-CN" sz="2800" b="0" dirty="0">
              <a:effectLst>
                <a:outerShdw blurRad="38100" dist="38100" dir="2700000" algn="tl">
                  <a:srgbClr val="C0C0C0"/>
                </a:outerShdw>
              </a:effectLst>
              <a:latin typeface="+mj-ea"/>
            </a:endParaRPr>
          </a:p>
        </p:txBody>
      </p:sp>
      <p:sp>
        <p:nvSpPr>
          <p:cNvPr id="22543" name="Text Box 16"/>
          <p:cNvSpPr txBox="1">
            <a:spLocks noChangeArrowheads="1"/>
          </p:cNvSpPr>
          <p:nvPr/>
        </p:nvSpPr>
        <p:spPr bwMode="auto">
          <a:xfrm>
            <a:off x="801360" y="457200"/>
            <a:ext cx="762000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4800">
                <a:solidFill>
                  <a:schemeClr val="tx1"/>
                </a:solidFill>
                <a:latin typeface="Arial" charset="0"/>
                <a:ea typeface="宋体" charset="-122"/>
              </a:defRPr>
            </a:lvl1pPr>
            <a:lvl2pPr marL="742950" indent="-285750" eaLnBrk="0" hangingPunct="0">
              <a:defRPr sz="4800">
                <a:solidFill>
                  <a:schemeClr val="tx1"/>
                </a:solidFill>
                <a:latin typeface="Arial" charset="0"/>
                <a:ea typeface="宋体" charset="-122"/>
              </a:defRPr>
            </a:lvl2pPr>
            <a:lvl3pPr marL="1143000" indent="-228600" eaLnBrk="0" hangingPunct="0">
              <a:defRPr sz="4800">
                <a:solidFill>
                  <a:schemeClr val="tx1"/>
                </a:solidFill>
                <a:latin typeface="Arial" charset="0"/>
                <a:ea typeface="宋体" charset="-122"/>
              </a:defRPr>
            </a:lvl3pPr>
            <a:lvl4pPr marL="1600200" indent="-228600" eaLnBrk="0" hangingPunct="0">
              <a:defRPr sz="4800">
                <a:solidFill>
                  <a:schemeClr val="tx1"/>
                </a:solidFill>
                <a:latin typeface="Arial" charset="0"/>
                <a:ea typeface="宋体" charset="-122"/>
              </a:defRPr>
            </a:lvl4pPr>
            <a:lvl5pPr marL="2057400" indent="-228600" eaLnBrk="0" hangingPunct="0">
              <a:defRPr sz="4800">
                <a:solidFill>
                  <a:schemeClr val="tx1"/>
                </a:solidFill>
                <a:latin typeface="Arial" charset="0"/>
                <a:ea typeface="宋体" charset="-122"/>
              </a:defRPr>
            </a:lvl5pPr>
            <a:lvl6pPr marL="2514600" indent="-228600" eaLnBrk="0" fontAlgn="base" hangingPunct="0">
              <a:spcBef>
                <a:spcPct val="0"/>
              </a:spcBef>
              <a:spcAft>
                <a:spcPct val="0"/>
              </a:spcAft>
              <a:defRPr sz="4800">
                <a:solidFill>
                  <a:schemeClr val="tx1"/>
                </a:solidFill>
                <a:latin typeface="Arial" charset="0"/>
                <a:ea typeface="宋体" charset="-122"/>
              </a:defRPr>
            </a:lvl6pPr>
            <a:lvl7pPr marL="2971800" indent="-228600" eaLnBrk="0" fontAlgn="base" hangingPunct="0">
              <a:spcBef>
                <a:spcPct val="0"/>
              </a:spcBef>
              <a:spcAft>
                <a:spcPct val="0"/>
              </a:spcAft>
              <a:defRPr sz="4800">
                <a:solidFill>
                  <a:schemeClr val="tx1"/>
                </a:solidFill>
                <a:latin typeface="Arial" charset="0"/>
                <a:ea typeface="宋体" charset="-122"/>
              </a:defRPr>
            </a:lvl7pPr>
            <a:lvl8pPr marL="3429000" indent="-228600" eaLnBrk="0" fontAlgn="base" hangingPunct="0">
              <a:spcBef>
                <a:spcPct val="0"/>
              </a:spcBef>
              <a:spcAft>
                <a:spcPct val="0"/>
              </a:spcAft>
              <a:defRPr sz="4800">
                <a:solidFill>
                  <a:schemeClr val="tx1"/>
                </a:solidFill>
                <a:latin typeface="Arial" charset="0"/>
                <a:ea typeface="宋体" charset="-122"/>
              </a:defRPr>
            </a:lvl8pPr>
            <a:lvl9pPr marL="3886200" indent="-228600" eaLnBrk="0" fontAlgn="base" hangingPunct="0">
              <a:spcBef>
                <a:spcPct val="0"/>
              </a:spcBef>
              <a:spcAft>
                <a:spcPct val="0"/>
              </a:spcAft>
              <a:defRPr sz="4800">
                <a:solidFill>
                  <a:schemeClr val="tx1"/>
                </a:solidFill>
                <a:latin typeface="Arial" charset="0"/>
                <a:ea typeface="宋体" charset="-122"/>
              </a:defRPr>
            </a:lvl9pPr>
          </a:lstStyle>
          <a:p>
            <a:pPr algn="ctr" fontAlgn="base">
              <a:spcBef>
                <a:spcPct val="50000"/>
              </a:spcBef>
              <a:spcAft>
                <a:spcPct val="0"/>
              </a:spcAft>
              <a:buClr>
                <a:srgbClr val="FFFF66"/>
              </a:buClr>
              <a:buFont typeface="Wingdings" pitchFamily="2" charset="2"/>
              <a:buNone/>
            </a:pPr>
            <a:r>
              <a:rPr lang="zh-CN" altLang="en-US" sz="2400" b="1" dirty="0" smtClean="0">
                <a:solidFill>
                  <a:srgbClr val="0033CC"/>
                </a:solidFill>
              </a:rPr>
              <a:t>第五章</a:t>
            </a:r>
            <a:r>
              <a:rPr lang="zh-CN" altLang="en-US" sz="2400" b="1" dirty="0" smtClean="0">
                <a:solidFill>
                  <a:srgbClr val="0033CC"/>
                </a:solidFill>
                <a:latin typeface="华文中宋" pitchFamily="2" charset="-122"/>
                <a:ea typeface="华文中宋" pitchFamily="2" charset="-122"/>
              </a:rPr>
              <a:t>  </a:t>
            </a:r>
            <a:r>
              <a:rPr lang="zh-CN" altLang="en-US" sz="2400" dirty="0" smtClean="0">
                <a:solidFill>
                  <a:srgbClr val="0033CC"/>
                </a:solidFill>
                <a:latin typeface="华文中宋" pitchFamily="2" charset="-122"/>
                <a:ea typeface="华文中宋" pitchFamily="2" charset="-122"/>
              </a:rPr>
              <a:t>投资组合模型</a:t>
            </a:r>
          </a:p>
        </p:txBody>
      </p:sp>
      <p:sp>
        <p:nvSpPr>
          <p:cNvPr id="22" name="Text Box 9"/>
          <p:cNvSpPr txBox="1">
            <a:spLocks noChangeArrowheads="1"/>
          </p:cNvSpPr>
          <p:nvPr/>
        </p:nvSpPr>
        <p:spPr bwMode="auto">
          <a:xfrm>
            <a:off x="990600" y="1600201"/>
            <a:ext cx="6029672" cy="461665"/>
          </a:xfrm>
          <a:prstGeom prst="rect">
            <a:avLst/>
          </a:prstGeom>
          <a:noFill/>
          <a:ln w="9525">
            <a:noFill/>
            <a:miter lim="800000"/>
            <a:headEnd/>
            <a:tailEnd/>
          </a:ln>
          <a:effectLst/>
        </p:spPr>
        <p:txBody>
          <a:bodyPr wrap="square">
            <a:spAutoFit/>
          </a:bodyPr>
          <a:lstStyle/>
          <a:p>
            <a:pPr eaLnBrk="0" hangingPunct="0">
              <a:spcBef>
                <a:spcPct val="50000"/>
              </a:spcBef>
              <a:buClr>
                <a:srgbClr val="000000"/>
              </a:buClr>
              <a:buFont typeface="Wingdings" pitchFamily="2" charset="2"/>
              <a:buChar char="v"/>
              <a:defRPr/>
            </a:pPr>
            <a:r>
              <a:rPr lang="zh-CN" altLang="en-US" sz="2400" dirty="0">
                <a:solidFill>
                  <a:srgbClr val="000000"/>
                </a:solidFill>
                <a:latin typeface="华文中宋"/>
                <a:ea typeface="华文中宋"/>
              </a:rPr>
              <a:t>风险相关性度量</a:t>
            </a:r>
            <a:r>
              <a:rPr lang="en-US" altLang="zh-CN" sz="2400" dirty="0">
                <a:solidFill>
                  <a:srgbClr val="000000"/>
                </a:solidFill>
                <a:latin typeface="华文中宋"/>
                <a:ea typeface="华文中宋"/>
              </a:rPr>
              <a:t>—</a:t>
            </a:r>
            <a:r>
              <a:rPr lang="zh-CN" altLang="en-US" sz="2400" dirty="0">
                <a:solidFill>
                  <a:srgbClr val="000000"/>
                </a:solidFill>
                <a:latin typeface="华文中宋"/>
                <a:ea typeface="华文中宋"/>
              </a:rPr>
              <a:t>协方差与相关系数</a:t>
            </a:r>
          </a:p>
        </p:txBody>
      </p:sp>
      <p:sp>
        <p:nvSpPr>
          <p:cNvPr id="2"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5" name="Rectangle 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7" name="Rectangle 8"/>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9" name="Rectangle 10"/>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11" name="Rectangle 1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28" name="Rectangle 1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30" name="Rectangle 18"/>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107520" name="Rectangle 20"/>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8"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10" name="对象 9"/>
          <p:cNvGraphicFramePr>
            <a:graphicFrameLocks noChangeAspect="1"/>
          </p:cNvGraphicFramePr>
          <p:nvPr>
            <p:extLst>
              <p:ext uri="{D42A27DB-BD31-4B8C-83A1-F6EECF244321}">
                <p14:modId xmlns:p14="http://schemas.microsoft.com/office/powerpoint/2010/main" val="3103545496"/>
              </p:ext>
            </p:extLst>
          </p:nvPr>
        </p:nvGraphicFramePr>
        <p:xfrm>
          <a:off x="1257300" y="2128936"/>
          <a:ext cx="2629092" cy="834231"/>
        </p:xfrm>
        <a:graphic>
          <a:graphicData uri="http://schemas.openxmlformats.org/presentationml/2006/ole">
            <mc:AlternateContent xmlns:mc="http://schemas.openxmlformats.org/markup-compatibility/2006">
              <mc:Choice xmlns:v="urn:schemas-microsoft-com:vml" Requires="v">
                <p:oleObj spid="_x0000_s28093" name="公式" r:id="rId3" imgW="1397000" imgH="571500" progId="Equation.3">
                  <p:embed/>
                </p:oleObj>
              </mc:Choice>
              <mc:Fallback>
                <p:oleObj name="公式" r:id="rId3" imgW="1397000" imgH="571500" progId="Equation.3">
                  <p:embed/>
                  <p:pic>
                    <p:nvPicPr>
                      <p:cNvPr id="0" name="Object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257300" y="2128936"/>
                        <a:ext cx="2629092" cy="834231"/>
                      </a:xfrm>
                      <a:prstGeom prst="rect">
                        <a:avLst/>
                      </a:prstGeom>
                      <a:noFill/>
                    </p:spPr>
                  </p:pic>
                </p:oleObj>
              </mc:Fallback>
            </mc:AlternateContent>
          </a:graphicData>
        </a:graphic>
      </p:graphicFrame>
      <p:sp>
        <p:nvSpPr>
          <p:cNvPr id="12" name="TextBox 11"/>
          <p:cNvSpPr txBox="1"/>
          <p:nvPr/>
        </p:nvSpPr>
        <p:spPr>
          <a:xfrm>
            <a:off x="3131840" y="2420888"/>
            <a:ext cx="5472608" cy="677108"/>
          </a:xfrm>
          <a:prstGeom prst="rect">
            <a:avLst/>
          </a:prstGeom>
          <a:noFill/>
        </p:spPr>
        <p:txBody>
          <a:bodyPr wrap="square" rtlCol="0">
            <a:spAutoFit/>
          </a:bodyPr>
          <a:lstStyle/>
          <a:p>
            <a:r>
              <a:rPr lang="zh-CN" altLang="en-US" dirty="0" smtClean="0"/>
              <a:t>         </a:t>
            </a:r>
            <a:r>
              <a:rPr lang="zh-CN" altLang="en-US" sz="2000" dirty="0">
                <a:solidFill>
                  <a:srgbClr val="000000"/>
                </a:solidFill>
              </a:rPr>
              <a:t>可以改写成</a:t>
            </a:r>
            <a:endParaRPr lang="en-US" altLang="zh-CN" sz="2000" dirty="0">
              <a:solidFill>
                <a:srgbClr val="000000"/>
              </a:solidFill>
            </a:endParaRPr>
          </a:p>
          <a:p>
            <a:endParaRPr lang="zh-CN" altLang="en-US" dirty="0">
              <a:latin typeface="+mn-ea"/>
            </a:endParaRPr>
          </a:p>
        </p:txBody>
      </p:sp>
      <p:sp>
        <p:nvSpPr>
          <p:cNvPr id="13"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14" name="对象 13"/>
          <p:cNvGraphicFramePr>
            <a:graphicFrameLocks noChangeAspect="1"/>
          </p:cNvGraphicFramePr>
          <p:nvPr>
            <p:extLst>
              <p:ext uri="{D42A27DB-BD31-4B8C-83A1-F6EECF244321}">
                <p14:modId xmlns:p14="http://schemas.microsoft.com/office/powerpoint/2010/main" val="60298097"/>
              </p:ext>
            </p:extLst>
          </p:nvPr>
        </p:nvGraphicFramePr>
        <p:xfrm>
          <a:off x="5175290" y="2061866"/>
          <a:ext cx="3738799" cy="937826"/>
        </p:xfrm>
        <a:graphic>
          <a:graphicData uri="http://schemas.openxmlformats.org/presentationml/2006/ole">
            <mc:AlternateContent xmlns:mc="http://schemas.openxmlformats.org/markup-compatibility/2006">
              <mc:Choice xmlns:v="urn:schemas-microsoft-com:vml" Requires="v">
                <p:oleObj spid="_x0000_s28094" name="公式" r:id="rId5" imgW="2006600" imgH="762000" progId="Equation.3">
                  <p:embed/>
                </p:oleObj>
              </mc:Choice>
              <mc:Fallback>
                <p:oleObj name="公式" r:id="rId5" imgW="2006600" imgH="762000" progId="Equation.3">
                  <p:embed/>
                  <p:pic>
                    <p:nvPicPr>
                      <p:cNvPr id="0" name="Object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175290" y="2061866"/>
                        <a:ext cx="3738799" cy="937826"/>
                      </a:xfrm>
                      <a:prstGeom prst="rect">
                        <a:avLst/>
                      </a:prstGeom>
                      <a:noFill/>
                    </p:spPr>
                  </p:pic>
                </p:oleObj>
              </mc:Fallback>
            </mc:AlternateContent>
          </a:graphicData>
        </a:graphic>
      </p:graphicFrame>
      <p:sp>
        <p:nvSpPr>
          <p:cNvPr id="16" name="TextBox 15"/>
          <p:cNvSpPr txBox="1"/>
          <p:nvPr/>
        </p:nvSpPr>
        <p:spPr>
          <a:xfrm>
            <a:off x="467544" y="3067219"/>
            <a:ext cx="8424936" cy="3139321"/>
          </a:xfrm>
          <a:prstGeom prst="rect">
            <a:avLst/>
          </a:prstGeom>
          <a:noFill/>
        </p:spPr>
        <p:txBody>
          <a:bodyPr wrap="square" rtlCol="0">
            <a:spAutoFit/>
          </a:bodyPr>
          <a:lstStyle/>
          <a:p>
            <a:r>
              <a:rPr lang="zh-CN" altLang="en-US" dirty="0" smtClean="0"/>
              <a:t> 将                  </a:t>
            </a:r>
            <a:r>
              <a:rPr lang="zh-CN" altLang="en-US" sz="2000" dirty="0" smtClean="0"/>
              <a:t>带入上式可得</a:t>
            </a:r>
            <a:r>
              <a:rPr lang="zh-CN" altLang="en-US" dirty="0" smtClean="0"/>
              <a:t>                                                                    （</a:t>
            </a:r>
            <a:r>
              <a:rPr lang="en-US" altLang="zh-CN" dirty="0" smtClean="0"/>
              <a:t>1</a:t>
            </a:r>
            <a:r>
              <a:rPr lang="zh-CN" altLang="en-US" dirty="0" smtClean="0"/>
              <a:t>）</a:t>
            </a:r>
            <a:endParaRPr lang="en-US" altLang="zh-CN" dirty="0" smtClean="0"/>
          </a:p>
          <a:p>
            <a:endParaRPr lang="en-US" altLang="zh-CN" dirty="0"/>
          </a:p>
          <a:p>
            <a:r>
              <a:rPr lang="zh-CN" altLang="en-US" sz="2000" dirty="0" smtClean="0">
                <a:latin typeface="+mn-ea"/>
              </a:rPr>
              <a:t>（</a:t>
            </a:r>
            <a:r>
              <a:rPr lang="en-US" altLang="zh-CN" sz="2000" dirty="0" smtClean="0">
                <a:latin typeface="+mn-ea"/>
              </a:rPr>
              <a:t>1</a:t>
            </a:r>
            <a:r>
              <a:rPr lang="zh-CN" altLang="en-US" sz="2000" dirty="0" smtClean="0">
                <a:latin typeface="+mn-ea"/>
              </a:rPr>
              <a:t>）式表明</a:t>
            </a:r>
            <a:r>
              <a:rPr lang="zh-CN" altLang="zh-CN" sz="2000" dirty="0" smtClean="0">
                <a:latin typeface="+mn-ea"/>
              </a:rPr>
              <a:t>只要</a:t>
            </a:r>
            <a:r>
              <a:rPr lang="en-US" altLang="zh-CN" sz="2000" dirty="0" smtClean="0">
                <a:latin typeface="+mn-ea"/>
              </a:rPr>
              <a:t>   </a:t>
            </a:r>
            <a:r>
              <a:rPr lang="zh-CN" altLang="zh-CN" sz="2000" dirty="0" smtClean="0">
                <a:latin typeface="+mn-ea"/>
              </a:rPr>
              <a:t>不</a:t>
            </a:r>
            <a:r>
              <a:rPr lang="zh-CN" altLang="zh-CN" sz="2000" dirty="0">
                <a:latin typeface="+mn-ea"/>
              </a:rPr>
              <a:t>全为</a:t>
            </a:r>
            <a:r>
              <a:rPr lang="en-US" altLang="zh-CN" sz="2000" dirty="0">
                <a:latin typeface="+mn-ea"/>
              </a:rPr>
              <a:t>1</a:t>
            </a:r>
            <a:r>
              <a:rPr lang="zh-CN" altLang="zh-CN" sz="2000" dirty="0">
                <a:latin typeface="+mn-ea"/>
              </a:rPr>
              <a:t>，在不存在做空机制的情况下（不允许做空</a:t>
            </a:r>
            <a:r>
              <a:rPr lang="zh-CN" altLang="zh-CN" sz="2000" dirty="0" smtClean="0">
                <a:latin typeface="+mn-ea"/>
              </a:rPr>
              <a:t>意味着</a:t>
            </a:r>
            <a:r>
              <a:rPr lang="en-US" altLang="zh-CN" sz="2000" dirty="0" smtClean="0">
                <a:latin typeface="+mn-ea"/>
              </a:rPr>
              <a:t>                </a:t>
            </a:r>
            <a:r>
              <a:rPr lang="zh-CN" altLang="en-US" sz="2000" dirty="0" smtClean="0">
                <a:latin typeface="+mn-ea"/>
              </a:rPr>
              <a:t>）</a:t>
            </a:r>
            <a:r>
              <a:rPr lang="zh-CN" altLang="zh-CN" sz="2000" dirty="0"/>
              <a:t>则</a:t>
            </a:r>
            <a:r>
              <a:rPr lang="zh-CN" altLang="zh-CN" sz="2000" dirty="0" smtClean="0"/>
              <a:t>有</a:t>
            </a:r>
            <a:r>
              <a:rPr lang="en-US" altLang="zh-CN" sz="2000" dirty="0" smtClean="0"/>
              <a:t>                     </a:t>
            </a:r>
            <a:r>
              <a:rPr lang="zh-CN" altLang="en-US" sz="2000" dirty="0" smtClean="0"/>
              <a:t>，因为在    、</a:t>
            </a:r>
            <a:endParaRPr lang="en-US" altLang="zh-CN" sz="2000" dirty="0" smtClean="0"/>
          </a:p>
          <a:p>
            <a:endParaRPr lang="en-US" altLang="zh-CN" sz="2000" dirty="0" smtClean="0"/>
          </a:p>
          <a:p>
            <a:r>
              <a:rPr lang="zh-CN" altLang="zh-CN" sz="2000" dirty="0" smtClean="0"/>
              <a:t>都</a:t>
            </a:r>
            <a:r>
              <a:rPr lang="zh-CN" altLang="zh-CN" sz="2000" dirty="0"/>
              <a:t>大于或等于</a:t>
            </a:r>
            <a:r>
              <a:rPr lang="en-US" altLang="zh-CN" sz="2000" dirty="0"/>
              <a:t>0</a:t>
            </a:r>
            <a:r>
              <a:rPr lang="zh-CN" altLang="zh-CN" sz="2000" dirty="0"/>
              <a:t>的情况下，</a:t>
            </a:r>
            <a:r>
              <a:rPr lang="zh-CN" altLang="zh-CN" sz="2000" dirty="0" smtClean="0"/>
              <a:t>有</a:t>
            </a:r>
            <a:r>
              <a:rPr lang="en-US" altLang="zh-CN" sz="2000" dirty="0" smtClean="0"/>
              <a:t>                                   </a:t>
            </a:r>
            <a:r>
              <a:rPr lang="zh-CN" altLang="en-US" sz="2000" dirty="0" smtClean="0"/>
              <a:t>，</a:t>
            </a:r>
            <a:r>
              <a:rPr lang="zh-CN" altLang="zh-CN" sz="2000" dirty="0"/>
              <a:t>故</a:t>
            </a:r>
            <a:r>
              <a:rPr lang="zh-CN" altLang="zh-CN" sz="2000" dirty="0" smtClean="0"/>
              <a:t>有</a:t>
            </a:r>
            <a:endParaRPr lang="en-US" altLang="zh-CN" sz="2000" dirty="0" smtClean="0"/>
          </a:p>
          <a:p>
            <a:endParaRPr lang="en-US" altLang="zh-CN" sz="2000" dirty="0"/>
          </a:p>
          <a:p>
            <a:r>
              <a:rPr lang="en-US" altLang="zh-CN" sz="2000" dirty="0" smtClean="0"/>
              <a:t>                                            </a:t>
            </a:r>
            <a:r>
              <a:rPr lang="zh-CN" altLang="en-US" sz="2000" dirty="0" smtClean="0"/>
              <a:t>，因为                    ，</a:t>
            </a:r>
            <a:r>
              <a:rPr lang="zh-CN" altLang="zh-CN" sz="2000" dirty="0" smtClean="0"/>
              <a:t>除非</a:t>
            </a:r>
            <a:r>
              <a:rPr lang="en-US" altLang="zh-CN" sz="2000" dirty="0" smtClean="0"/>
              <a:t>    </a:t>
            </a:r>
            <a:r>
              <a:rPr lang="zh-CN" altLang="zh-CN" sz="2000" dirty="0" smtClean="0"/>
              <a:t>或</a:t>
            </a:r>
            <a:r>
              <a:rPr lang="en-US" altLang="zh-CN" sz="2000" dirty="0" smtClean="0"/>
              <a:t>     </a:t>
            </a:r>
            <a:r>
              <a:rPr lang="en-US" altLang="zh-CN" sz="2000" dirty="0"/>
              <a:t>=0</a:t>
            </a:r>
            <a:r>
              <a:rPr lang="zh-CN" altLang="zh-CN" sz="2000" dirty="0"/>
              <a:t>，否则</a:t>
            </a:r>
          </a:p>
          <a:p>
            <a:endParaRPr lang="en-US" altLang="zh-CN" sz="2000" dirty="0" smtClean="0">
              <a:latin typeface="+mn-ea"/>
            </a:endParaRPr>
          </a:p>
          <a:p>
            <a:r>
              <a:rPr lang="en-US" altLang="zh-CN" dirty="0" smtClean="0"/>
              <a:t>                      </a:t>
            </a:r>
            <a:r>
              <a:rPr lang="zh-CN" altLang="en-US" sz="2000" dirty="0" smtClean="0"/>
              <a:t>而    </a:t>
            </a:r>
            <a:r>
              <a:rPr lang="en-US" altLang="zh-CN" sz="2000" dirty="0" smtClean="0"/>
              <a:t>=0                       </a:t>
            </a:r>
            <a:r>
              <a:rPr lang="zh-CN" altLang="en-US" sz="2000" dirty="0" smtClean="0"/>
              <a:t>意味着所有证券没有风险，与事实矛盾。</a:t>
            </a:r>
            <a:endParaRPr lang="zh-CN" altLang="en-US" sz="2000" dirty="0"/>
          </a:p>
        </p:txBody>
      </p:sp>
      <p:sp>
        <p:nvSpPr>
          <p:cNvPr id="17" name="Rectangle 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18" name="对象 17"/>
          <p:cNvGraphicFramePr>
            <a:graphicFrameLocks noChangeAspect="1"/>
          </p:cNvGraphicFramePr>
          <p:nvPr>
            <p:extLst>
              <p:ext uri="{D42A27DB-BD31-4B8C-83A1-F6EECF244321}">
                <p14:modId xmlns:p14="http://schemas.microsoft.com/office/powerpoint/2010/main" val="4103985299"/>
              </p:ext>
            </p:extLst>
          </p:nvPr>
        </p:nvGraphicFramePr>
        <p:xfrm>
          <a:off x="838200" y="3061273"/>
          <a:ext cx="1091711" cy="354806"/>
        </p:xfrm>
        <a:graphic>
          <a:graphicData uri="http://schemas.openxmlformats.org/presentationml/2006/ole">
            <mc:AlternateContent xmlns:mc="http://schemas.openxmlformats.org/markup-compatibility/2006">
              <mc:Choice xmlns:v="urn:schemas-microsoft-com:vml" Requires="v">
                <p:oleObj spid="_x0000_s28095" name="公式" r:id="rId7" imgW="723900" imgH="203200" progId="Equation.3">
                  <p:embed/>
                </p:oleObj>
              </mc:Choice>
              <mc:Fallback>
                <p:oleObj name="公式" r:id="rId7" imgW="723900" imgH="203200" progId="Equation.3">
                  <p:embed/>
                  <p:pic>
                    <p:nvPicPr>
                      <p:cNvPr id="0" name="Object 5"/>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838200" y="3061273"/>
                        <a:ext cx="1091711" cy="354806"/>
                      </a:xfrm>
                      <a:prstGeom prst="rect">
                        <a:avLst/>
                      </a:prstGeom>
                      <a:noFill/>
                    </p:spPr>
                  </p:pic>
                </p:oleObj>
              </mc:Fallback>
            </mc:AlternateContent>
          </a:graphicData>
        </a:graphic>
      </p:graphicFrame>
      <p:sp>
        <p:nvSpPr>
          <p:cNvPr id="19" name="Rectangle 8"/>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20" name="对象 19"/>
          <p:cNvGraphicFramePr>
            <a:graphicFrameLocks noChangeAspect="1"/>
          </p:cNvGraphicFramePr>
          <p:nvPr>
            <p:extLst>
              <p:ext uri="{D42A27DB-BD31-4B8C-83A1-F6EECF244321}">
                <p14:modId xmlns:p14="http://schemas.microsoft.com/office/powerpoint/2010/main" val="3994117100"/>
              </p:ext>
            </p:extLst>
          </p:nvPr>
        </p:nvGraphicFramePr>
        <p:xfrm>
          <a:off x="3534966" y="2772341"/>
          <a:ext cx="4207668" cy="910431"/>
        </p:xfrm>
        <a:graphic>
          <a:graphicData uri="http://schemas.openxmlformats.org/presentationml/2006/ole">
            <mc:AlternateContent xmlns:mc="http://schemas.openxmlformats.org/markup-compatibility/2006">
              <mc:Choice xmlns:v="urn:schemas-microsoft-com:vml" Requires="v">
                <p:oleObj spid="_x0000_s28096" name="公式" r:id="rId9" imgW="2297703" imgH="761669" progId="Equation.3">
                  <p:embed/>
                </p:oleObj>
              </mc:Choice>
              <mc:Fallback>
                <p:oleObj name="公式" r:id="rId9" imgW="2297703" imgH="761669" progId="Equation.3">
                  <p:embed/>
                  <p:pic>
                    <p:nvPicPr>
                      <p:cNvPr id="0" name="Object 7"/>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3534966" y="2772341"/>
                        <a:ext cx="4207668" cy="910431"/>
                      </a:xfrm>
                      <a:prstGeom prst="rect">
                        <a:avLst/>
                      </a:prstGeom>
                      <a:noFill/>
                    </p:spPr>
                  </p:pic>
                </p:oleObj>
              </mc:Fallback>
            </mc:AlternateContent>
          </a:graphicData>
        </a:graphic>
      </p:graphicFrame>
      <p:sp>
        <p:nvSpPr>
          <p:cNvPr id="3" name="Rectangle 18"/>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4" name="对象 3"/>
          <p:cNvGraphicFramePr>
            <a:graphicFrameLocks noChangeAspect="1"/>
          </p:cNvGraphicFramePr>
          <p:nvPr>
            <p:extLst>
              <p:ext uri="{D42A27DB-BD31-4B8C-83A1-F6EECF244321}">
                <p14:modId xmlns:p14="http://schemas.microsoft.com/office/powerpoint/2010/main" val="547809444"/>
              </p:ext>
            </p:extLst>
          </p:nvPr>
        </p:nvGraphicFramePr>
        <p:xfrm>
          <a:off x="2439910" y="3573016"/>
          <a:ext cx="454179" cy="454179"/>
        </p:xfrm>
        <a:graphic>
          <a:graphicData uri="http://schemas.openxmlformats.org/presentationml/2006/ole">
            <mc:AlternateContent xmlns:mc="http://schemas.openxmlformats.org/markup-compatibility/2006">
              <mc:Choice xmlns:v="urn:schemas-microsoft-com:vml" Requires="v">
                <p:oleObj spid="_x0000_s28097" name="公式" r:id="rId11" imgW="203288" imgH="241405" progId="Equation.3">
                  <p:embed/>
                </p:oleObj>
              </mc:Choice>
              <mc:Fallback>
                <p:oleObj name="公式" r:id="rId11" imgW="203288" imgH="241405" progId="Equation.3">
                  <p:embed/>
                  <p:pic>
                    <p:nvPicPr>
                      <p:cNvPr id="0" name="Object 17"/>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2439910" y="3573016"/>
                        <a:ext cx="454179" cy="454179"/>
                      </a:xfrm>
                      <a:prstGeom prst="rect">
                        <a:avLst/>
                      </a:prstGeom>
                      <a:noFill/>
                    </p:spPr>
                  </p:pic>
                </p:oleObj>
              </mc:Fallback>
            </mc:AlternateContent>
          </a:graphicData>
        </a:graphic>
      </p:graphicFrame>
      <p:sp>
        <p:nvSpPr>
          <p:cNvPr id="6" name="Rectangle 20"/>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15" name="对象 14"/>
          <p:cNvGraphicFramePr>
            <a:graphicFrameLocks noChangeAspect="1"/>
          </p:cNvGraphicFramePr>
          <p:nvPr>
            <p:extLst>
              <p:ext uri="{D42A27DB-BD31-4B8C-83A1-F6EECF244321}">
                <p14:modId xmlns:p14="http://schemas.microsoft.com/office/powerpoint/2010/main" val="1189908384"/>
              </p:ext>
            </p:extLst>
          </p:nvPr>
        </p:nvGraphicFramePr>
        <p:xfrm>
          <a:off x="1331640" y="4005064"/>
          <a:ext cx="1900648" cy="461963"/>
        </p:xfrm>
        <a:graphic>
          <a:graphicData uri="http://schemas.openxmlformats.org/presentationml/2006/ole">
            <mc:AlternateContent xmlns:mc="http://schemas.openxmlformats.org/markup-compatibility/2006">
              <mc:Choice xmlns:v="urn:schemas-microsoft-com:vml" Requires="v">
                <p:oleObj spid="_x0000_s28098" name="公式" r:id="rId13" imgW="1371600" imgH="330200" progId="Equation.3">
                  <p:embed/>
                </p:oleObj>
              </mc:Choice>
              <mc:Fallback>
                <p:oleObj name="公式" r:id="rId13" imgW="1371600" imgH="330200" progId="Equation.3">
                  <p:embed/>
                  <p:pic>
                    <p:nvPicPr>
                      <p:cNvPr id="0" name="Object 19"/>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1331640" y="4005064"/>
                        <a:ext cx="1900648" cy="461963"/>
                      </a:xfrm>
                      <a:prstGeom prst="rect">
                        <a:avLst/>
                      </a:prstGeom>
                      <a:noFill/>
                    </p:spPr>
                  </p:pic>
                </p:oleObj>
              </mc:Fallback>
            </mc:AlternateContent>
          </a:graphicData>
        </a:graphic>
      </p:graphicFrame>
      <p:sp>
        <p:nvSpPr>
          <p:cNvPr id="21" name="Rectangle 2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23" name="对象 22"/>
          <p:cNvGraphicFramePr>
            <a:graphicFrameLocks noChangeAspect="1"/>
          </p:cNvGraphicFramePr>
          <p:nvPr>
            <p:extLst>
              <p:ext uri="{D42A27DB-BD31-4B8C-83A1-F6EECF244321}">
                <p14:modId xmlns:p14="http://schemas.microsoft.com/office/powerpoint/2010/main" val="2527987647"/>
              </p:ext>
            </p:extLst>
          </p:nvPr>
        </p:nvGraphicFramePr>
        <p:xfrm>
          <a:off x="4203716" y="3926081"/>
          <a:ext cx="1324837" cy="547769"/>
        </p:xfrm>
        <a:graphic>
          <a:graphicData uri="http://schemas.openxmlformats.org/presentationml/2006/ole">
            <mc:AlternateContent xmlns:mc="http://schemas.openxmlformats.org/markup-compatibility/2006">
              <mc:Choice xmlns:v="urn:schemas-microsoft-com:vml" Requires="v">
                <p:oleObj spid="_x0000_s28099" name="公式" r:id="rId15" imgW="825500" imgH="431800" progId="Equation.3">
                  <p:embed/>
                </p:oleObj>
              </mc:Choice>
              <mc:Fallback>
                <p:oleObj name="公式" r:id="rId15" imgW="825500" imgH="431800" progId="Equation.3">
                  <p:embed/>
                  <p:pic>
                    <p:nvPicPr>
                      <p:cNvPr id="0" name="Object 21"/>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4203716" y="3926081"/>
                        <a:ext cx="1324837" cy="547769"/>
                      </a:xfrm>
                      <a:prstGeom prst="rect">
                        <a:avLst/>
                      </a:prstGeom>
                      <a:noFill/>
                    </p:spPr>
                  </p:pic>
                </p:oleObj>
              </mc:Fallback>
            </mc:AlternateContent>
          </a:graphicData>
        </a:graphic>
      </p:graphicFrame>
      <p:sp>
        <p:nvSpPr>
          <p:cNvPr id="24" name="Rectangle 31"/>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25" name="对象 24"/>
          <p:cNvGraphicFramePr>
            <a:graphicFrameLocks noChangeAspect="1"/>
          </p:cNvGraphicFramePr>
          <p:nvPr>
            <p:extLst>
              <p:ext uri="{D42A27DB-BD31-4B8C-83A1-F6EECF244321}">
                <p14:modId xmlns:p14="http://schemas.microsoft.com/office/powerpoint/2010/main" val="2832237822"/>
              </p:ext>
            </p:extLst>
          </p:nvPr>
        </p:nvGraphicFramePr>
        <p:xfrm>
          <a:off x="6547650" y="4005064"/>
          <a:ext cx="316037" cy="361185"/>
        </p:xfrm>
        <a:graphic>
          <a:graphicData uri="http://schemas.openxmlformats.org/presentationml/2006/ole">
            <mc:AlternateContent xmlns:mc="http://schemas.openxmlformats.org/markup-compatibility/2006">
              <mc:Choice xmlns:v="urn:schemas-microsoft-com:vml" Requires="v">
                <p:oleObj spid="_x0000_s28100" name="公式" r:id="rId17" imgW="177800" imgH="228600" progId="Equation.3">
                  <p:embed/>
                </p:oleObj>
              </mc:Choice>
              <mc:Fallback>
                <p:oleObj name="公式" r:id="rId17" imgW="177800" imgH="228600" progId="Equation.3">
                  <p:embed/>
                  <p:pic>
                    <p:nvPicPr>
                      <p:cNvPr id="0" name="Object 30"/>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6547650" y="4005064"/>
                        <a:ext cx="316037" cy="361185"/>
                      </a:xfrm>
                      <a:prstGeom prst="rect">
                        <a:avLst/>
                      </a:prstGeom>
                      <a:noFill/>
                    </p:spPr>
                  </p:pic>
                </p:oleObj>
              </mc:Fallback>
            </mc:AlternateContent>
          </a:graphicData>
        </a:graphic>
      </p:graphicFrame>
      <p:sp>
        <p:nvSpPr>
          <p:cNvPr id="26" name="Rectangle 33"/>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27" name="对象 26"/>
          <p:cNvGraphicFramePr>
            <a:graphicFrameLocks noChangeAspect="1"/>
          </p:cNvGraphicFramePr>
          <p:nvPr>
            <p:extLst>
              <p:ext uri="{D42A27DB-BD31-4B8C-83A1-F6EECF244321}">
                <p14:modId xmlns:p14="http://schemas.microsoft.com/office/powerpoint/2010/main" val="4267032000"/>
              </p:ext>
            </p:extLst>
          </p:nvPr>
        </p:nvGraphicFramePr>
        <p:xfrm>
          <a:off x="7020272" y="4005064"/>
          <a:ext cx="297911" cy="376308"/>
        </p:xfrm>
        <a:graphic>
          <a:graphicData uri="http://schemas.openxmlformats.org/presentationml/2006/ole">
            <mc:AlternateContent xmlns:mc="http://schemas.openxmlformats.org/markup-compatibility/2006">
              <mc:Choice xmlns:v="urn:schemas-microsoft-com:vml" Requires="v">
                <p:oleObj spid="_x0000_s28101" name="公式" r:id="rId19" imgW="177800" imgH="228600" progId="Equation.3">
                  <p:embed/>
                </p:oleObj>
              </mc:Choice>
              <mc:Fallback>
                <p:oleObj name="公式" r:id="rId19" imgW="177800" imgH="228600" progId="Equation.3">
                  <p:embed/>
                  <p:pic>
                    <p:nvPicPr>
                      <p:cNvPr id="0" name="Object 3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7020272" y="4005064"/>
                        <a:ext cx="297911" cy="376308"/>
                      </a:xfrm>
                      <a:prstGeom prst="rect">
                        <a:avLst/>
                      </a:prstGeom>
                      <a:noFill/>
                    </p:spPr>
                  </p:pic>
                </p:oleObj>
              </mc:Fallback>
            </mc:AlternateContent>
          </a:graphicData>
        </a:graphic>
      </p:graphicFrame>
      <p:sp>
        <p:nvSpPr>
          <p:cNvPr id="29" name="Rectangle 35"/>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31" name="对象 30"/>
          <p:cNvGraphicFramePr>
            <a:graphicFrameLocks noChangeAspect="1"/>
          </p:cNvGraphicFramePr>
          <p:nvPr>
            <p:extLst>
              <p:ext uri="{D42A27DB-BD31-4B8C-83A1-F6EECF244321}">
                <p14:modId xmlns:p14="http://schemas.microsoft.com/office/powerpoint/2010/main" val="441763459"/>
              </p:ext>
            </p:extLst>
          </p:nvPr>
        </p:nvGraphicFramePr>
        <p:xfrm>
          <a:off x="7285735" y="4077072"/>
          <a:ext cx="1318713" cy="291505"/>
        </p:xfrm>
        <a:graphic>
          <a:graphicData uri="http://schemas.openxmlformats.org/presentationml/2006/ole">
            <mc:AlternateContent xmlns:mc="http://schemas.openxmlformats.org/markup-compatibility/2006">
              <mc:Choice xmlns:v="urn:schemas-microsoft-com:vml" Requires="v">
                <p:oleObj spid="_x0000_s28102" r:id="rId21" imgW="901309" imgH="203112" progId="Equation.DSMT4">
                  <p:embed/>
                </p:oleObj>
              </mc:Choice>
              <mc:Fallback>
                <p:oleObj r:id="rId21" imgW="901309" imgH="203112" progId="Equation.DSMT4">
                  <p:embed/>
                  <p:pic>
                    <p:nvPicPr>
                      <p:cNvPr id="0" name="Object 34"/>
                      <p:cNvPicPr>
                        <a:picLocks noChangeAspect="1" noChangeArrowheads="1"/>
                      </p:cNvPicPr>
                      <p:nvPr/>
                    </p:nvPicPr>
                    <p:blipFill>
                      <a:blip r:embed="rId22">
                        <a:extLst>
                          <a:ext uri="{28A0092B-C50C-407E-A947-70E740481C1C}">
                            <a14:useLocalDpi xmlns:a14="http://schemas.microsoft.com/office/drawing/2010/main" val="0"/>
                          </a:ext>
                        </a:extLst>
                      </a:blip>
                      <a:srcRect/>
                      <a:stretch>
                        <a:fillRect/>
                      </a:stretch>
                    </p:blipFill>
                    <p:spPr bwMode="auto">
                      <a:xfrm>
                        <a:off x="7285735" y="4077072"/>
                        <a:ext cx="1318713" cy="291505"/>
                      </a:xfrm>
                      <a:prstGeom prst="rect">
                        <a:avLst/>
                      </a:prstGeom>
                      <a:noFill/>
                    </p:spPr>
                  </p:pic>
                </p:oleObj>
              </mc:Fallback>
            </mc:AlternateContent>
          </a:graphicData>
        </a:graphic>
      </p:graphicFrame>
      <p:sp>
        <p:nvSpPr>
          <p:cNvPr id="107521" name="Rectangle 37"/>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107523" name="对象 107522"/>
          <p:cNvGraphicFramePr>
            <a:graphicFrameLocks noChangeAspect="1"/>
          </p:cNvGraphicFramePr>
          <p:nvPr>
            <p:extLst>
              <p:ext uri="{D42A27DB-BD31-4B8C-83A1-F6EECF244321}">
                <p14:modId xmlns:p14="http://schemas.microsoft.com/office/powerpoint/2010/main" val="869372959"/>
              </p:ext>
            </p:extLst>
          </p:nvPr>
        </p:nvGraphicFramePr>
        <p:xfrm>
          <a:off x="3851920" y="4453639"/>
          <a:ext cx="2304256" cy="591803"/>
        </p:xfrm>
        <a:graphic>
          <a:graphicData uri="http://schemas.openxmlformats.org/presentationml/2006/ole">
            <mc:AlternateContent xmlns:mc="http://schemas.openxmlformats.org/markup-compatibility/2006">
              <mc:Choice xmlns:v="urn:schemas-microsoft-com:vml" Requires="v">
                <p:oleObj spid="_x0000_s28103" name="公式" r:id="rId23" imgW="1739900" imgH="444500" progId="Equation.3">
                  <p:embed/>
                </p:oleObj>
              </mc:Choice>
              <mc:Fallback>
                <p:oleObj name="公式" r:id="rId23" imgW="1739900" imgH="444500" progId="Equation.3">
                  <p:embed/>
                  <p:pic>
                    <p:nvPicPr>
                      <p:cNvPr id="0" name="Object 36"/>
                      <p:cNvPicPr>
                        <a:picLocks noChangeAspect="1" noChangeArrowheads="1"/>
                      </p:cNvPicPr>
                      <p:nvPr/>
                    </p:nvPicPr>
                    <p:blipFill>
                      <a:blip r:embed="rId24">
                        <a:extLst>
                          <a:ext uri="{28A0092B-C50C-407E-A947-70E740481C1C}">
                            <a14:useLocalDpi xmlns:a14="http://schemas.microsoft.com/office/drawing/2010/main" val="0"/>
                          </a:ext>
                        </a:extLst>
                      </a:blip>
                      <a:srcRect/>
                      <a:stretch>
                        <a:fillRect/>
                      </a:stretch>
                    </p:blipFill>
                    <p:spPr bwMode="auto">
                      <a:xfrm>
                        <a:off x="3851920" y="4453639"/>
                        <a:ext cx="2304256" cy="591803"/>
                      </a:xfrm>
                      <a:prstGeom prst="rect">
                        <a:avLst/>
                      </a:prstGeom>
                      <a:noFill/>
                    </p:spPr>
                  </p:pic>
                </p:oleObj>
              </mc:Fallback>
            </mc:AlternateContent>
          </a:graphicData>
        </a:graphic>
      </p:graphicFrame>
      <p:sp>
        <p:nvSpPr>
          <p:cNvPr id="107524" name="Rectangle 50"/>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107529" name="对象 107528"/>
          <p:cNvGraphicFramePr>
            <a:graphicFrameLocks noChangeAspect="1"/>
          </p:cNvGraphicFramePr>
          <p:nvPr>
            <p:extLst>
              <p:ext uri="{D42A27DB-BD31-4B8C-83A1-F6EECF244321}">
                <p14:modId xmlns:p14="http://schemas.microsoft.com/office/powerpoint/2010/main" val="1312571525"/>
              </p:ext>
            </p:extLst>
          </p:nvPr>
        </p:nvGraphicFramePr>
        <p:xfrm>
          <a:off x="467544" y="4956859"/>
          <a:ext cx="3145124" cy="603350"/>
        </p:xfrm>
        <a:graphic>
          <a:graphicData uri="http://schemas.openxmlformats.org/presentationml/2006/ole">
            <mc:AlternateContent xmlns:mc="http://schemas.openxmlformats.org/markup-compatibility/2006">
              <mc:Choice xmlns:v="urn:schemas-microsoft-com:vml" Requires="v">
                <p:oleObj spid="_x0000_s28104" name="公式" r:id="rId25" imgW="2336800" imgH="444500" progId="Equation.3">
                  <p:embed/>
                </p:oleObj>
              </mc:Choice>
              <mc:Fallback>
                <p:oleObj name="公式" r:id="rId25" imgW="2336800" imgH="444500" progId="Equation.3">
                  <p:embed/>
                  <p:pic>
                    <p:nvPicPr>
                      <p:cNvPr id="0" name="Object 49"/>
                      <p:cNvPicPr>
                        <a:picLocks noChangeAspect="1" noChangeArrowheads="1"/>
                      </p:cNvPicPr>
                      <p:nvPr/>
                    </p:nvPicPr>
                    <p:blipFill>
                      <a:blip r:embed="rId26">
                        <a:extLst>
                          <a:ext uri="{28A0092B-C50C-407E-A947-70E740481C1C}">
                            <a14:useLocalDpi xmlns:a14="http://schemas.microsoft.com/office/drawing/2010/main" val="0"/>
                          </a:ext>
                        </a:extLst>
                      </a:blip>
                      <a:srcRect/>
                      <a:stretch>
                        <a:fillRect/>
                      </a:stretch>
                    </p:blipFill>
                    <p:spPr bwMode="auto">
                      <a:xfrm>
                        <a:off x="467544" y="4956859"/>
                        <a:ext cx="3145124" cy="603350"/>
                      </a:xfrm>
                      <a:prstGeom prst="rect">
                        <a:avLst/>
                      </a:prstGeom>
                      <a:noFill/>
                    </p:spPr>
                  </p:pic>
                </p:oleObj>
              </mc:Fallback>
            </mc:AlternateContent>
          </a:graphicData>
        </a:graphic>
      </p:graphicFrame>
      <p:sp>
        <p:nvSpPr>
          <p:cNvPr id="107530" name="Rectangle 5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107531" name="对象 107530"/>
          <p:cNvGraphicFramePr>
            <a:graphicFrameLocks noChangeAspect="1"/>
          </p:cNvGraphicFramePr>
          <p:nvPr>
            <p:extLst>
              <p:ext uri="{D42A27DB-BD31-4B8C-83A1-F6EECF244321}">
                <p14:modId xmlns:p14="http://schemas.microsoft.com/office/powerpoint/2010/main" val="1996492305"/>
              </p:ext>
            </p:extLst>
          </p:nvPr>
        </p:nvGraphicFramePr>
        <p:xfrm>
          <a:off x="4419600" y="5132281"/>
          <a:ext cx="1304528" cy="343297"/>
        </p:xfrm>
        <a:graphic>
          <a:graphicData uri="http://schemas.openxmlformats.org/presentationml/2006/ole">
            <mc:AlternateContent xmlns:mc="http://schemas.openxmlformats.org/markup-compatibility/2006">
              <mc:Choice xmlns:v="urn:schemas-microsoft-com:vml" Requires="v">
                <p:oleObj spid="_x0000_s28105" name="公式" r:id="rId27" imgW="901700" imgH="241300" progId="Equation.3">
                  <p:embed/>
                </p:oleObj>
              </mc:Choice>
              <mc:Fallback>
                <p:oleObj name="公式" r:id="rId27" imgW="901700" imgH="241300" progId="Equation.3">
                  <p:embed/>
                  <p:pic>
                    <p:nvPicPr>
                      <p:cNvPr id="0" name="Object 51"/>
                      <p:cNvPicPr>
                        <a:picLocks noChangeAspect="1" noChangeArrowheads="1"/>
                      </p:cNvPicPr>
                      <p:nvPr/>
                    </p:nvPicPr>
                    <p:blipFill>
                      <a:blip r:embed="rId28">
                        <a:extLst>
                          <a:ext uri="{28A0092B-C50C-407E-A947-70E740481C1C}">
                            <a14:useLocalDpi xmlns:a14="http://schemas.microsoft.com/office/drawing/2010/main" val="0"/>
                          </a:ext>
                        </a:extLst>
                      </a:blip>
                      <a:srcRect/>
                      <a:stretch>
                        <a:fillRect/>
                      </a:stretch>
                    </p:blipFill>
                    <p:spPr bwMode="auto">
                      <a:xfrm>
                        <a:off x="4419600" y="5132281"/>
                        <a:ext cx="1304528" cy="343297"/>
                      </a:xfrm>
                      <a:prstGeom prst="rect">
                        <a:avLst/>
                      </a:prstGeom>
                      <a:noFill/>
                    </p:spPr>
                  </p:pic>
                </p:oleObj>
              </mc:Fallback>
            </mc:AlternateContent>
          </a:graphicData>
        </a:graphic>
      </p:graphicFrame>
      <p:sp>
        <p:nvSpPr>
          <p:cNvPr id="107532" name="Rectangle 5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107533" name="对象 107532"/>
          <p:cNvGraphicFramePr>
            <a:graphicFrameLocks noChangeAspect="1"/>
          </p:cNvGraphicFramePr>
          <p:nvPr>
            <p:extLst>
              <p:ext uri="{D42A27DB-BD31-4B8C-83A1-F6EECF244321}">
                <p14:modId xmlns:p14="http://schemas.microsoft.com/office/powerpoint/2010/main" val="3645974339"/>
              </p:ext>
            </p:extLst>
          </p:nvPr>
        </p:nvGraphicFramePr>
        <p:xfrm>
          <a:off x="6524184" y="5157192"/>
          <a:ext cx="333816" cy="421662"/>
        </p:xfrm>
        <a:graphic>
          <a:graphicData uri="http://schemas.openxmlformats.org/presentationml/2006/ole">
            <mc:AlternateContent xmlns:mc="http://schemas.openxmlformats.org/markup-compatibility/2006">
              <mc:Choice xmlns:v="urn:schemas-microsoft-com:vml" Requires="v">
                <p:oleObj spid="_x0000_s28106" name="公式" r:id="rId29" imgW="177800" imgH="228600" progId="Equation.3">
                  <p:embed/>
                </p:oleObj>
              </mc:Choice>
              <mc:Fallback>
                <p:oleObj name="公式" r:id="rId29" imgW="177800" imgH="228600" progId="Equation.3">
                  <p:embed/>
                  <p:pic>
                    <p:nvPicPr>
                      <p:cNvPr id="0" name="Object 53"/>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6524184" y="5157192"/>
                        <a:ext cx="333816" cy="421662"/>
                      </a:xfrm>
                      <a:prstGeom prst="rect">
                        <a:avLst/>
                      </a:prstGeom>
                      <a:noFill/>
                    </p:spPr>
                  </p:pic>
                </p:oleObj>
              </mc:Fallback>
            </mc:AlternateContent>
          </a:graphicData>
        </a:graphic>
      </p:graphicFrame>
      <p:sp>
        <p:nvSpPr>
          <p:cNvPr id="107534" name="Rectangle 5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107535" name="对象 107534"/>
          <p:cNvGraphicFramePr>
            <a:graphicFrameLocks noChangeAspect="1"/>
          </p:cNvGraphicFramePr>
          <p:nvPr>
            <p:extLst>
              <p:ext uri="{D42A27DB-BD31-4B8C-83A1-F6EECF244321}">
                <p14:modId xmlns:p14="http://schemas.microsoft.com/office/powerpoint/2010/main" val="844002230"/>
              </p:ext>
            </p:extLst>
          </p:nvPr>
        </p:nvGraphicFramePr>
        <p:xfrm>
          <a:off x="7054319" y="5157192"/>
          <a:ext cx="349142" cy="415645"/>
        </p:xfrm>
        <a:graphic>
          <a:graphicData uri="http://schemas.openxmlformats.org/presentationml/2006/ole">
            <mc:AlternateContent xmlns:mc="http://schemas.openxmlformats.org/markup-compatibility/2006">
              <mc:Choice xmlns:v="urn:schemas-microsoft-com:vml" Requires="v">
                <p:oleObj spid="_x0000_s28107" name="公式" r:id="rId30" imgW="203288" imgH="241405" progId="Equation.3">
                  <p:embed/>
                </p:oleObj>
              </mc:Choice>
              <mc:Fallback>
                <p:oleObj name="公式" r:id="rId30" imgW="203288" imgH="241405" progId="Equation.3">
                  <p:embed/>
                  <p:pic>
                    <p:nvPicPr>
                      <p:cNvPr id="0" name="Object 55"/>
                      <p:cNvPicPr>
                        <a:picLocks noChangeAspect="1" noChangeArrowheads="1"/>
                      </p:cNvPicPr>
                      <p:nvPr/>
                    </p:nvPicPr>
                    <p:blipFill>
                      <a:blip r:embed="rId31">
                        <a:extLst>
                          <a:ext uri="{28A0092B-C50C-407E-A947-70E740481C1C}">
                            <a14:useLocalDpi xmlns:a14="http://schemas.microsoft.com/office/drawing/2010/main" val="0"/>
                          </a:ext>
                        </a:extLst>
                      </a:blip>
                      <a:srcRect/>
                      <a:stretch>
                        <a:fillRect/>
                      </a:stretch>
                    </p:blipFill>
                    <p:spPr bwMode="auto">
                      <a:xfrm>
                        <a:off x="7054319" y="5157192"/>
                        <a:ext cx="349142" cy="415645"/>
                      </a:xfrm>
                      <a:prstGeom prst="rect">
                        <a:avLst/>
                      </a:prstGeom>
                      <a:noFill/>
                    </p:spPr>
                  </p:pic>
                </p:oleObj>
              </mc:Fallback>
            </mc:AlternateContent>
          </a:graphicData>
        </a:graphic>
      </p:graphicFrame>
      <p:sp>
        <p:nvSpPr>
          <p:cNvPr id="107536" name="Rectangle 58"/>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107537" name="对象 107536"/>
          <p:cNvGraphicFramePr>
            <a:graphicFrameLocks noChangeAspect="1"/>
          </p:cNvGraphicFramePr>
          <p:nvPr>
            <p:extLst>
              <p:ext uri="{D42A27DB-BD31-4B8C-83A1-F6EECF244321}">
                <p14:modId xmlns:p14="http://schemas.microsoft.com/office/powerpoint/2010/main" val="1100778936"/>
              </p:ext>
            </p:extLst>
          </p:nvPr>
        </p:nvGraphicFramePr>
        <p:xfrm>
          <a:off x="467544" y="5793628"/>
          <a:ext cx="1452110" cy="382134"/>
        </p:xfrm>
        <a:graphic>
          <a:graphicData uri="http://schemas.openxmlformats.org/presentationml/2006/ole">
            <mc:AlternateContent xmlns:mc="http://schemas.openxmlformats.org/markup-compatibility/2006">
              <mc:Choice xmlns:v="urn:schemas-microsoft-com:vml" Requires="v">
                <p:oleObj spid="_x0000_s28108" name="公式" r:id="rId32" imgW="901700" imgH="241300" progId="Equation.3">
                  <p:embed/>
                </p:oleObj>
              </mc:Choice>
              <mc:Fallback>
                <p:oleObj name="公式" r:id="rId32" imgW="901700" imgH="241300" progId="Equation.3">
                  <p:embed/>
                  <p:pic>
                    <p:nvPicPr>
                      <p:cNvPr id="0" name="Object 57"/>
                      <p:cNvPicPr>
                        <a:picLocks noChangeAspect="1" noChangeArrowheads="1"/>
                      </p:cNvPicPr>
                      <p:nvPr/>
                    </p:nvPicPr>
                    <p:blipFill>
                      <a:blip r:embed="rId33">
                        <a:extLst>
                          <a:ext uri="{28A0092B-C50C-407E-A947-70E740481C1C}">
                            <a14:useLocalDpi xmlns:a14="http://schemas.microsoft.com/office/drawing/2010/main" val="0"/>
                          </a:ext>
                        </a:extLst>
                      </a:blip>
                      <a:srcRect/>
                      <a:stretch>
                        <a:fillRect/>
                      </a:stretch>
                    </p:blipFill>
                    <p:spPr bwMode="auto">
                      <a:xfrm>
                        <a:off x="467544" y="5793628"/>
                        <a:ext cx="1452110" cy="382134"/>
                      </a:xfrm>
                      <a:prstGeom prst="rect">
                        <a:avLst/>
                      </a:prstGeom>
                      <a:noFill/>
                    </p:spPr>
                  </p:pic>
                </p:oleObj>
              </mc:Fallback>
            </mc:AlternateContent>
          </a:graphicData>
        </a:graphic>
      </p:graphicFrame>
      <p:sp>
        <p:nvSpPr>
          <p:cNvPr id="107538" name="Rectangle 60"/>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107539" name="对象 107538"/>
          <p:cNvGraphicFramePr>
            <a:graphicFrameLocks noChangeAspect="1"/>
          </p:cNvGraphicFramePr>
          <p:nvPr>
            <p:extLst>
              <p:ext uri="{D42A27DB-BD31-4B8C-83A1-F6EECF244321}">
                <p14:modId xmlns:p14="http://schemas.microsoft.com/office/powerpoint/2010/main" val="146524476"/>
              </p:ext>
            </p:extLst>
          </p:nvPr>
        </p:nvGraphicFramePr>
        <p:xfrm>
          <a:off x="2195736" y="5856204"/>
          <a:ext cx="252983" cy="319558"/>
        </p:xfrm>
        <a:graphic>
          <a:graphicData uri="http://schemas.openxmlformats.org/presentationml/2006/ole">
            <mc:AlternateContent xmlns:mc="http://schemas.openxmlformats.org/markup-compatibility/2006">
              <mc:Choice xmlns:v="urn:schemas-microsoft-com:vml" Requires="v">
                <p:oleObj spid="_x0000_s28109" name="公式" r:id="rId34" imgW="177800" imgH="228600" progId="Equation.3">
                  <p:embed/>
                </p:oleObj>
              </mc:Choice>
              <mc:Fallback>
                <p:oleObj name="公式" r:id="rId34" imgW="177800" imgH="228600" progId="Equation.3">
                  <p:embed/>
                  <p:pic>
                    <p:nvPicPr>
                      <p:cNvPr id="0" name="Object 59"/>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2195736" y="5856204"/>
                        <a:ext cx="252983" cy="319558"/>
                      </a:xfrm>
                      <a:prstGeom prst="rect">
                        <a:avLst/>
                      </a:prstGeom>
                      <a:noFill/>
                    </p:spPr>
                  </p:pic>
                </p:oleObj>
              </mc:Fallback>
            </mc:AlternateContent>
          </a:graphicData>
        </a:graphic>
      </p:graphicFrame>
      <p:sp>
        <p:nvSpPr>
          <p:cNvPr id="107540" name="Rectangle 6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107541" name="对象 107540"/>
          <p:cNvGraphicFramePr>
            <a:graphicFrameLocks noChangeAspect="1"/>
          </p:cNvGraphicFramePr>
          <p:nvPr>
            <p:extLst>
              <p:ext uri="{D42A27DB-BD31-4B8C-83A1-F6EECF244321}">
                <p14:modId xmlns:p14="http://schemas.microsoft.com/office/powerpoint/2010/main" val="2335075812"/>
              </p:ext>
            </p:extLst>
          </p:nvPr>
        </p:nvGraphicFramePr>
        <p:xfrm>
          <a:off x="2853857" y="5805264"/>
          <a:ext cx="1489543" cy="329268"/>
        </p:xfrm>
        <a:graphic>
          <a:graphicData uri="http://schemas.openxmlformats.org/presentationml/2006/ole">
            <mc:AlternateContent xmlns:mc="http://schemas.openxmlformats.org/markup-compatibility/2006">
              <mc:Choice xmlns:v="urn:schemas-microsoft-com:vml" Requires="v">
                <p:oleObj spid="_x0000_s28110" name="公式" r:id="rId35" imgW="901309" imgH="203112" progId="Equation.3">
                  <p:embed/>
                </p:oleObj>
              </mc:Choice>
              <mc:Fallback>
                <p:oleObj name="公式" r:id="rId35" imgW="901309" imgH="203112" progId="Equation.3">
                  <p:embed/>
                  <p:pic>
                    <p:nvPicPr>
                      <p:cNvPr id="0" name="Object 61"/>
                      <p:cNvPicPr>
                        <a:picLocks noChangeAspect="1" noChangeArrowheads="1"/>
                      </p:cNvPicPr>
                      <p:nvPr/>
                    </p:nvPicPr>
                    <p:blipFill>
                      <a:blip r:embed="rId36">
                        <a:extLst>
                          <a:ext uri="{28A0092B-C50C-407E-A947-70E740481C1C}">
                            <a14:useLocalDpi xmlns:a14="http://schemas.microsoft.com/office/drawing/2010/main" val="0"/>
                          </a:ext>
                        </a:extLst>
                      </a:blip>
                      <a:srcRect/>
                      <a:stretch>
                        <a:fillRect/>
                      </a:stretch>
                    </p:blipFill>
                    <p:spPr bwMode="auto">
                      <a:xfrm>
                        <a:off x="2853857" y="5805264"/>
                        <a:ext cx="1489543" cy="329268"/>
                      </a:xfrm>
                      <a:prstGeom prst="rect">
                        <a:avLst/>
                      </a:prstGeom>
                      <a:noFill/>
                    </p:spPr>
                  </p:pic>
                </p:oleObj>
              </mc:Fallback>
            </mc:AlternateContent>
          </a:graphicData>
        </a:graphic>
      </p:graphicFrame>
    </p:spTree>
    <p:extLst>
      <p:ext uri="{BB962C8B-B14F-4D97-AF65-F5344CB8AC3E}">
        <p14:creationId xmlns:p14="http://schemas.microsoft.com/office/powerpoint/2010/main" val="176132519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Rectangle 2" descr="10%"/>
          <p:cNvSpPr>
            <a:spLocks noGrp="1" noChangeArrowheads="1"/>
          </p:cNvSpPr>
          <p:nvPr>
            <p:ph type="title"/>
          </p:nvPr>
        </p:nvSpPr>
        <p:spPr>
          <a:xfrm>
            <a:off x="775618" y="939867"/>
            <a:ext cx="6019800" cy="609600"/>
          </a:xfrm>
        </p:spPr>
        <p:txBody>
          <a:bodyPr/>
          <a:lstStyle/>
          <a:p>
            <a:pPr>
              <a:defRPr/>
            </a:pPr>
            <a:r>
              <a:rPr lang="zh-CN" altLang="en-US" sz="2800" b="0" dirty="0" smtClean="0">
                <a:effectLst>
                  <a:outerShdw blurRad="38100" dist="38100" dir="2700000" algn="tl">
                    <a:srgbClr val="C0C0C0"/>
                  </a:outerShdw>
                </a:effectLst>
                <a:latin typeface="+mj-ea"/>
              </a:rPr>
              <a:t>第一节 风险</a:t>
            </a:r>
            <a:r>
              <a:rPr lang="zh-CN" altLang="en-US" sz="2800" b="0" dirty="0">
                <a:effectLst>
                  <a:outerShdw blurRad="38100" dist="38100" dir="2700000" algn="tl">
                    <a:srgbClr val="C0C0C0"/>
                  </a:outerShdw>
                </a:effectLst>
                <a:latin typeface="+mj-ea"/>
              </a:rPr>
              <a:t>分散与相关分析</a:t>
            </a:r>
            <a:endParaRPr lang="zh-CN" altLang="zh-CN" sz="2800" b="0" dirty="0">
              <a:effectLst>
                <a:outerShdw blurRad="38100" dist="38100" dir="2700000" algn="tl">
                  <a:srgbClr val="C0C0C0"/>
                </a:outerShdw>
              </a:effectLst>
              <a:latin typeface="+mj-ea"/>
            </a:endParaRPr>
          </a:p>
        </p:txBody>
      </p:sp>
      <p:sp>
        <p:nvSpPr>
          <p:cNvPr id="22543" name="Text Box 16"/>
          <p:cNvSpPr txBox="1">
            <a:spLocks noChangeArrowheads="1"/>
          </p:cNvSpPr>
          <p:nvPr/>
        </p:nvSpPr>
        <p:spPr bwMode="auto">
          <a:xfrm>
            <a:off x="801360" y="457200"/>
            <a:ext cx="762000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4800">
                <a:solidFill>
                  <a:schemeClr val="tx1"/>
                </a:solidFill>
                <a:latin typeface="Arial" charset="0"/>
                <a:ea typeface="宋体" charset="-122"/>
              </a:defRPr>
            </a:lvl1pPr>
            <a:lvl2pPr marL="742950" indent="-285750" eaLnBrk="0" hangingPunct="0">
              <a:defRPr sz="4800">
                <a:solidFill>
                  <a:schemeClr val="tx1"/>
                </a:solidFill>
                <a:latin typeface="Arial" charset="0"/>
                <a:ea typeface="宋体" charset="-122"/>
              </a:defRPr>
            </a:lvl2pPr>
            <a:lvl3pPr marL="1143000" indent="-228600" eaLnBrk="0" hangingPunct="0">
              <a:defRPr sz="4800">
                <a:solidFill>
                  <a:schemeClr val="tx1"/>
                </a:solidFill>
                <a:latin typeface="Arial" charset="0"/>
                <a:ea typeface="宋体" charset="-122"/>
              </a:defRPr>
            </a:lvl3pPr>
            <a:lvl4pPr marL="1600200" indent="-228600" eaLnBrk="0" hangingPunct="0">
              <a:defRPr sz="4800">
                <a:solidFill>
                  <a:schemeClr val="tx1"/>
                </a:solidFill>
                <a:latin typeface="Arial" charset="0"/>
                <a:ea typeface="宋体" charset="-122"/>
              </a:defRPr>
            </a:lvl4pPr>
            <a:lvl5pPr marL="2057400" indent="-228600" eaLnBrk="0" hangingPunct="0">
              <a:defRPr sz="4800">
                <a:solidFill>
                  <a:schemeClr val="tx1"/>
                </a:solidFill>
                <a:latin typeface="Arial" charset="0"/>
                <a:ea typeface="宋体" charset="-122"/>
              </a:defRPr>
            </a:lvl5pPr>
            <a:lvl6pPr marL="2514600" indent="-228600" eaLnBrk="0" fontAlgn="base" hangingPunct="0">
              <a:spcBef>
                <a:spcPct val="0"/>
              </a:spcBef>
              <a:spcAft>
                <a:spcPct val="0"/>
              </a:spcAft>
              <a:defRPr sz="4800">
                <a:solidFill>
                  <a:schemeClr val="tx1"/>
                </a:solidFill>
                <a:latin typeface="Arial" charset="0"/>
                <a:ea typeface="宋体" charset="-122"/>
              </a:defRPr>
            </a:lvl6pPr>
            <a:lvl7pPr marL="2971800" indent="-228600" eaLnBrk="0" fontAlgn="base" hangingPunct="0">
              <a:spcBef>
                <a:spcPct val="0"/>
              </a:spcBef>
              <a:spcAft>
                <a:spcPct val="0"/>
              </a:spcAft>
              <a:defRPr sz="4800">
                <a:solidFill>
                  <a:schemeClr val="tx1"/>
                </a:solidFill>
                <a:latin typeface="Arial" charset="0"/>
                <a:ea typeface="宋体" charset="-122"/>
              </a:defRPr>
            </a:lvl7pPr>
            <a:lvl8pPr marL="3429000" indent="-228600" eaLnBrk="0" fontAlgn="base" hangingPunct="0">
              <a:spcBef>
                <a:spcPct val="0"/>
              </a:spcBef>
              <a:spcAft>
                <a:spcPct val="0"/>
              </a:spcAft>
              <a:defRPr sz="4800">
                <a:solidFill>
                  <a:schemeClr val="tx1"/>
                </a:solidFill>
                <a:latin typeface="Arial" charset="0"/>
                <a:ea typeface="宋体" charset="-122"/>
              </a:defRPr>
            </a:lvl8pPr>
            <a:lvl9pPr marL="3886200" indent="-228600" eaLnBrk="0" fontAlgn="base" hangingPunct="0">
              <a:spcBef>
                <a:spcPct val="0"/>
              </a:spcBef>
              <a:spcAft>
                <a:spcPct val="0"/>
              </a:spcAft>
              <a:defRPr sz="4800">
                <a:solidFill>
                  <a:schemeClr val="tx1"/>
                </a:solidFill>
                <a:latin typeface="Arial" charset="0"/>
                <a:ea typeface="宋体" charset="-122"/>
              </a:defRPr>
            </a:lvl9pPr>
          </a:lstStyle>
          <a:p>
            <a:pPr algn="ctr" fontAlgn="base">
              <a:spcBef>
                <a:spcPct val="50000"/>
              </a:spcBef>
              <a:spcAft>
                <a:spcPct val="0"/>
              </a:spcAft>
              <a:buClr>
                <a:srgbClr val="FFFF66"/>
              </a:buClr>
              <a:buFont typeface="Wingdings" pitchFamily="2" charset="2"/>
              <a:buNone/>
            </a:pPr>
            <a:r>
              <a:rPr lang="zh-CN" altLang="en-US" sz="2400" b="1" dirty="0" smtClean="0">
                <a:solidFill>
                  <a:srgbClr val="0033CC"/>
                </a:solidFill>
              </a:rPr>
              <a:t>第五章</a:t>
            </a:r>
            <a:r>
              <a:rPr lang="zh-CN" altLang="en-US" sz="2400" b="1" dirty="0" smtClean="0">
                <a:solidFill>
                  <a:srgbClr val="0033CC"/>
                </a:solidFill>
                <a:latin typeface="华文中宋" pitchFamily="2" charset="-122"/>
                <a:ea typeface="华文中宋" pitchFamily="2" charset="-122"/>
              </a:rPr>
              <a:t>  </a:t>
            </a:r>
            <a:r>
              <a:rPr lang="zh-CN" altLang="en-US" sz="2400" dirty="0" smtClean="0">
                <a:solidFill>
                  <a:srgbClr val="0033CC"/>
                </a:solidFill>
                <a:latin typeface="华文中宋" pitchFamily="2" charset="-122"/>
                <a:ea typeface="华文中宋" pitchFamily="2" charset="-122"/>
              </a:rPr>
              <a:t>投资组合模型</a:t>
            </a:r>
          </a:p>
        </p:txBody>
      </p:sp>
      <p:sp>
        <p:nvSpPr>
          <p:cNvPr id="4" name="TextBox 3"/>
          <p:cNvSpPr txBox="1"/>
          <p:nvPr/>
        </p:nvSpPr>
        <p:spPr>
          <a:xfrm>
            <a:off x="563116" y="2204864"/>
            <a:ext cx="8280920" cy="4985980"/>
          </a:xfrm>
          <a:prstGeom prst="rect">
            <a:avLst/>
          </a:prstGeom>
          <a:noFill/>
        </p:spPr>
        <p:txBody>
          <a:bodyPr wrap="square" rtlCol="0">
            <a:spAutoFit/>
          </a:bodyPr>
          <a:lstStyle/>
          <a:p>
            <a:r>
              <a:rPr lang="zh-CN" altLang="en-US" sz="2000" dirty="0" smtClean="0">
                <a:solidFill>
                  <a:srgbClr val="000000"/>
                </a:solidFill>
              </a:rPr>
              <a:t> 因此                   成立，又因为              ，所以                            的条件必然是               对所有的   成立，也就是说，只有在     全为</a:t>
            </a:r>
            <a:r>
              <a:rPr lang="en-US" altLang="zh-CN" sz="2000" dirty="0" smtClean="0">
                <a:solidFill>
                  <a:srgbClr val="000000"/>
                </a:solidFill>
              </a:rPr>
              <a:t>1</a:t>
            </a:r>
            <a:r>
              <a:rPr lang="zh-CN" altLang="en-US" sz="2000" dirty="0" smtClean="0">
                <a:solidFill>
                  <a:srgbClr val="000000"/>
                </a:solidFill>
              </a:rPr>
              <a:t>时，</a:t>
            </a:r>
            <a:endParaRPr lang="en-US" altLang="zh-CN" sz="2000" dirty="0" smtClean="0">
              <a:solidFill>
                <a:srgbClr val="000000"/>
              </a:solidFill>
            </a:endParaRPr>
          </a:p>
          <a:p>
            <a:r>
              <a:rPr lang="en-US" altLang="zh-CN" sz="2000" dirty="0">
                <a:solidFill>
                  <a:srgbClr val="000000"/>
                </a:solidFill>
              </a:rPr>
              <a:t> </a:t>
            </a:r>
            <a:r>
              <a:rPr lang="en-US" altLang="zh-CN" sz="2000" dirty="0" smtClean="0">
                <a:solidFill>
                  <a:srgbClr val="000000"/>
                </a:solidFill>
              </a:rPr>
              <a:t>                                        </a:t>
            </a:r>
            <a:r>
              <a:rPr lang="zh-CN" altLang="en-US" sz="2000" dirty="0" smtClean="0">
                <a:solidFill>
                  <a:srgbClr val="000000"/>
                </a:solidFill>
              </a:rPr>
              <a:t>的等式才成立。或者说，只要     不全为</a:t>
            </a:r>
            <a:r>
              <a:rPr lang="en-US" altLang="zh-CN" sz="2000" dirty="0" smtClean="0">
                <a:solidFill>
                  <a:srgbClr val="000000"/>
                </a:solidFill>
              </a:rPr>
              <a:t>1</a:t>
            </a:r>
            <a:r>
              <a:rPr lang="zh-CN" altLang="en-US" sz="2000" dirty="0" smtClean="0">
                <a:solidFill>
                  <a:srgbClr val="000000"/>
                </a:solidFill>
              </a:rPr>
              <a:t>，就</a:t>
            </a:r>
            <a:endParaRPr lang="en-US" altLang="zh-CN" sz="2000" dirty="0" smtClean="0">
              <a:solidFill>
                <a:srgbClr val="000000"/>
              </a:solidFill>
            </a:endParaRPr>
          </a:p>
          <a:p>
            <a:endParaRPr lang="en-US" altLang="zh-CN" sz="2000" dirty="0" smtClean="0">
              <a:solidFill>
                <a:srgbClr val="000000"/>
              </a:solidFill>
            </a:endParaRPr>
          </a:p>
          <a:p>
            <a:r>
              <a:rPr lang="zh-CN" altLang="en-US" sz="2000" dirty="0" smtClean="0">
                <a:solidFill>
                  <a:srgbClr val="000000"/>
                </a:solidFill>
              </a:rPr>
              <a:t>有                                         ，即                 成立。此式表明</a:t>
            </a:r>
            <a:r>
              <a:rPr lang="zh-CN" altLang="zh-CN" sz="2000" dirty="0"/>
              <a:t>，风险市场中，投资组合的风险小于风险的组合，它表明投资者通过投资组合的确可以降低风险</a:t>
            </a:r>
            <a:r>
              <a:rPr lang="zh-CN" altLang="zh-CN" sz="2000" dirty="0" smtClean="0"/>
              <a:t>。</a:t>
            </a:r>
            <a:r>
              <a:rPr lang="en-US" altLang="zh-CN" sz="2000" dirty="0" smtClean="0"/>
              <a:t>      越接近于</a:t>
            </a:r>
            <a:r>
              <a:rPr lang="en-US" altLang="zh-CN" sz="2000" dirty="0"/>
              <a:t>1，风险降低的程度越小， </a:t>
            </a:r>
            <a:r>
              <a:rPr lang="en-US" altLang="zh-CN" sz="2000" dirty="0" smtClean="0"/>
              <a:t>    越接近于</a:t>
            </a:r>
            <a:r>
              <a:rPr lang="en-US" altLang="zh-CN" sz="2000" dirty="0"/>
              <a:t>-1，风险降低的程度越大</a:t>
            </a:r>
            <a:r>
              <a:rPr lang="en-US" altLang="zh-CN" sz="2000" dirty="0" smtClean="0"/>
              <a:t>。</a:t>
            </a:r>
            <a:r>
              <a:rPr lang="zh-CN" altLang="zh-CN" sz="2000" dirty="0"/>
              <a:t>值得注意的是，当证券市场存在做空机制，即</a:t>
            </a:r>
            <a:r>
              <a:rPr lang="en-US" altLang="zh-CN" sz="2000" dirty="0"/>
              <a:t> </a:t>
            </a:r>
            <a:r>
              <a:rPr lang="zh-CN" altLang="zh-CN" sz="2000" dirty="0"/>
              <a:t>可以小于零时</a:t>
            </a:r>
            <a:r>
              <a:rPr lang="zh-CN" altLang="zh-CN" sz="2000" dirty="0" smtClean="0"/>
              <a:t>，</a:t>
            </a:r>
            <a:r>
              <a:rPr lang="zh-CN" altLang="en-US" sz="2000" dirty="0" smtClean="0"/>
              <a:t>此</a:t>
            </a:r>
            <a:r>
              <a:rPr lang="zh-CN" altLang="zh-CN" sz="2000" dirty="0" smtClean="0"/>
              <a:t>式</a:t>
            </a:r>
            <a:r>
              <a:rPr lang="zh-CN" altLang="zh-CN" sz="2000" dirty="0"/>
              <a:t>就不成立。</a:t>
            </a:r>
            <a:endParaRPr lang="en-US" altLang="zh-CN" sz="2000" dirty="0"/>
          </a:p>
          <a:p>
            <a:endParaRPr lang="en-US" altLang="zh-CN" sz="2000" dirty="0" smtClean="0">
              <a:solidFill>
                <a:srgbClr val="000000"/>
              </a:solidFill>
            </a:endParaRPr>
          </a:p>
          <a:p>
            <a:endParaRPr lang="en-US" altLang="zh-CN" sz="2000" dirty="0" smtClean="0">
              <a:solidFill>
                <a:srgbClr val="000000"/>
              </a:solidFill>
            </a:endParaRPr>
          </a:p>
          <a:p>
            <a:endParaRPr lang="en-US" altLang="zh-CN" sz="2000" dirty="0">
              <a:solidFill>
                <a:srgbClr val="000000"/>
              </a:solidFill>
            </a:endParaRPr>
          </a:p>
          <a:p>
            <a:endParaRPr lang="en-US" altLang="zh-CN" sz="2000" dirty="0" smtClean="0">
              <a:solidFill>
                <a:srgbClr val="000000"/>
              </a:solidFill>
            </a:endParaRPr>
          </a:p>
          <a:p>
            <a:r>
              <a:rPr lang="en-US" altLang="zh-CN" sz="2000" dirty="0">
                <a:solidFill>
                  <a:srgbClr val="000000"/>
                </a:solidFill>
              </a:rPr>
              <a:t> </a:t>
            </a:r>
            <a:r>
              <a:rPr lang="en-US" altLang="zh-CN" sz="2000" dirty="0" smtClean="0">
                <a:solidFill>
                  <a:srgbClr val="000000"/>
                </a:solidFill>
              </a:rPr>
              <a:t>                           </a:t>
            </a:r>
          </a:p>
          <a:p>
            <a:endParaRPr lang="en-US" altLang="zh-CN" sz="2000" dirty="0" smtClean="0">
              <a:solidFill>
                <a:srgbClr val="000000"/>
              </a:solidFill>
            </a:endParaRPr>
          </a:p>
          <a:p>
            <a:endParaRPr lang="en-US" altLang="zh-CN" sz="2000" dirty="0">
              <a:solidFill>
                <a:srgbClr val="000000"/>
              </a:solidFill>
              <a:latin typeface="华文中宋"/>
              <a:ea typeface="华文中宋"/>
            </a:endParaRPr>
          </a:p>
        </p:txBody>
      </p:sp>
      <p:sp>
        <p:nvSpPr>
          <p:cNvPr id="22" name="Text Box 9"/>
          <p:cNvSpPr txBox="1">
            <a:spLocks noChangeArrowheads="1"/>
          </p:cNvSpPr>
          <p:nvPr/>
        </p:nvSpPr>
        <p:spPr bwMode="auto">
          <a:xfrm>
            <a:off x="990600" y="1600201"/>
            <a:ext cx="6029672" cy="461665"/>
          </a:xfrm>
          <a:prstGeom prst="rect">
            <a:avLst/>
          </a:prstGeom>
          <a:noFill/>
          <a:ln w="9525">
            <a:noFill/>
            <a:miter lim="800000"/>
            <a:headEnd/>
            <a:tailEnd/>
          </a:ln>
          <a:effectLst/>
        </p:spPr>
        <p:txBody>
          <a:bodyPr wrap="square">
            <a:spAutoFit/>
          </a:bodyPr>
          <a:lstStyle/>
          <a:p>
            <a:pPr eaLnBrk="0" hangingPunct="0">
              <a:spcBef>
                <a:spcPct val="50000"/>
              </a:spcBef>
              <a:buClr>
                <a:srgbClr val="000000"/>
              </a:buClr>
              <a:buFont typeface="Wingdings" pitchFamily="2" charset="2"/>
              <a:buChar char="v"/>
              <a:defRPr/>
            </a:pPr>
            <a:r>
              <a:rPr lang="zh-CN" altLang="en-US" sz="2400" dirty="0">
                <a:solidFill>
                  <a:srgbClr val="000000"/>
                </a:solidFill>
                <a:latin typeface="华文中宋"/>
                <a:ea typeface="华文中宋"/>
              </a:rPr>
              <a:t>风险相关性度量</a:t>
            </a:r>
            <a:r>
              <a:rPr lang="en-US" altLang="zh-CN" sz="2400" dirty="0">
                <a:solidFill>
                  <a:srgbClr val="000000"/>
                </a:solidFill>
                <a:latin typeface="华文中宋"/>
                <a:ea typeface="华文中宋"/>
              </a:rPr>
              <a:t>—</a:t>
            </a:r>
            <a:r>
              <a:rPr lang="zh-CN" altLang="en-US" sz="2400" dirty="0">
                <a:solidFill>
                  <a:srgbClr val="000000"/>
                </a:solidFill>
                <a:latin typeface="华文中宋"/>
                <a:ea typeface="华文中宋"/>
              </a:rPr>
              <a:t>协方差与相关系数</a:t>
            </a:r>
          </a:p>
        </p:txBody>
      </p:sp>
      <p:sp>
        <p:nvSpPr>
          <p:cNvPr id="2"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5" name="Rectangle 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7" name="Rectangle 8"/>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9" name="Rectangle 10"/>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11" name="Rectangle 1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28" name="Rectangle 1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30" name="Rectangle 18"/>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107520" name="Rectangle 20"/>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3"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6" name="对象 5"/>
          <p:cNvGraphicFramePr>
            <a:graphicFrameLocks noChangeAspect="1"/>
          </p:cNvGraphicFramePr>
          <p:nvPr>
            <p:extLst>
              <p:ext uri="{D42A27DB-BD31-4B8C-83A1-F6EECF244321}">
                <p14:modId xmlns:p14="http://schemas.microsoft.com/office/powerpoint/2010/main" val="876849802"/>
              </p:ext>
            </p:extLst>
          </p:nvPr>
        </p:nvGraphicFramePr>
        <p:xfrm>
          <a:off x="1257300" y="2275369"/>
          <a:ext cx="1252499" cy="329605"/>
        </p:xfrm>
        <a:graphic>
          <a:graphicData uri="http://schemas.openxmlformats.org/presentationml/2006/ole">
            <mc:AlternateContent xmlns:mc="http://schemas.openxmlformats.org/markup-compatibility/2006">
              <mc:Choice xmlns:v="urn:schemas-microsoft-com:vml" Requires="v">
                <p:oleObj spid="_x0000_s24152" name="公式" r:id="rId4" imgW="901700" imgH="241300" progId="Equation.3">
                  <p:embed/>
                </p:oleObj>
              </mc:Choice>
              <mc:Fallback>
                <p:oleObj name="公式" r:id="rId4" imgW="901700" imgH="241300" progId="Equation.3">
                  <p:embed/>
                  <p:pic>
                    <p:nvPicPr>
                      <p:cNvPr id="0" name="Object 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257300" y="2275369"/>
                        <a:ext cx="1252499" cy="329605"/>
                      </a:xfrm>
                      <a:prstGeom prst="rect">
                        <a:avLst/>
                      </a:prstGeom>
                      <a:noFill/>
                    </p:spPr>
                  </p:pic>
                </p:oleObj>
              </mc:Fallback>
            </mc:AlternateContent>
          </a:graphicData>
        </a:graphic>
      </p:graphicFrame>
      <p:sp>
        <p:nvSpPr>
          <p:cNvPr id="8"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10" name="对象 9"/>
          <p:cNvGraphicFramePr>
            <a:graphicFrameLocks noChangeAspect="1"/>
          </p:cNvGraphicFramePr>
          <p:nvPr>
            <p:extLst>
              <p:ext uri="{D42A27DB-BD31-4B8C-83A1-F6EECF244321}">
                <p14:modId xmlns:p14="http://schemas.microsoft.com/office/powerpoint/2010/main" val="4056015178"/>
              </p:ext>
            </p:extLst>
          </p:nvPr>
        </p:nvGraphicFramePr>
        <p:xfrm>
          <a:off x="4135299" y="2254929"/>
          <a:ext cx="952122" cy="350045"/>
        </p:xfrm>
        <a:graphic>
          <a:graphicData uri="http://schemas.openxmlformats.org/presentationml/2006/ole">
            <mc:AlternateContent xmlns:mc="http://schemas.openxmlformats.org/markup-compatibility/2006">
              <mc:Choice xmlns:v="urn:schemas-microsoft-com:vml" Requires="v">
                <p:oleObj spid="_x0000_s24153" name="公式" r:id="rId6" imgW="647981" imgH="241405" progId="Equation.3">
                  <p:embed/>
                </p:oleObj>
              </mc:Choice>
              <mc:Fallback>
                <p:oleObj name="公式" r:id="rId6" imgW="647981" imgH="241405" progId="Equation.3">
                  <p:embed/>
                  <p:pic>
                    <p:nvPicPr>
                      <p:cNvPr id="0" name="Object 3"/>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135299" y="2254929"/>
                        <a:ext cx="952122" cy="350045"/>
                      </a:xfrm>
                      <a:prstGeom prst="rect">
                        <a:avLst/>
                      </a:prstGeom>
                      <a:noFill/>
                    </p:spPr>
                  </p:pic>
                </p:oleObj>
              </mc:Fallback>
            </mc:AlternateContent>
          </a:graphicData>
        </a:graphic>
      </p:graphicFrame>
      <p:sp>
        <p:nvSpPr>
          <p:cNvPr id="12" name="Rectangle 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13" name="对象 12"/>
          <p:cNvGraphicFramePr>
            <a:graphicFrameLocks noChangeAspect="1"/>
          </p:cNvGraphicFramePr>
          <p:nvPr>
            <p:extLst>
              <p:ext uri="{D42A27DB-BD31-4B8C-83A1-F6EECF244321}">
                <p14:modId xmlns:p14="http://schemas.microsoft.com/office/powerpoint/2010/main" val="2304709537"/>
              </p:ext>
            </p:extLst>
          </p:nvPr>
        </p:nvGraphicFramePr>
        <p:xfrm>
          <a:off x="5897772" y="1942315"/>
          <a:ext cx="1920455" cy="678657"/>
        </p:xfrm>
        <a:graphic>
          <a:graphicData uri="http://schemas.openxmlformats.org/presentationml/2006/ole">
            <mc:AlternateContent xmlns:mc="http://schemas.openxmlformats.org/markup-compatibility/2006">
              <mc:Choice xmlns:v="urn:schemas-microsoft-com:vml" Requires="v">
                <p:oleObj spid="_x0000_s24154" name="公式" r:id="rId8" imgW="1270000" imgH="444500" progId="Equation.3">
                  <p:embed/>
                </p:oleObj>
              </mc:Choice>
              <mc:Fallback>
                <p:oleObj name="公式" r:id="rId8" imgW="1270000" imgH="444500" progId="Equation.3">
                  <p:embed/>
                  <p:pic>
                    <p:nvPicPr>
                      <p:cNvPr id="0" name="Object 5"/>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5897772" y="1942315"/>
                        <a:ext cx="1920455" cy="678657"/>
                      </a:xfrm>
                      <a:prstGeom prst="rect">
                        <a:avLst/>
                      </a:prstGeom>
                      <a:noFill/>
                    </p:spPr>
                  </p:pic>
                </p:oleObj>
              </mc:Fallback>
            </mc:AlternateContent>
          </a:graphicData>
        </a:graphic>
      </p:graphicFrame>
      <p:sp>
        <p:nvSpPr>
          <p:cNvPr id="14" name="Rectangle 8"/>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15" name="对象 14"/>
          <p:cNvGraphicFramePr>
            <a:graphicFrameLocks noChangeAspect="1"/>
          </p:cNvGraphicFramePr>
          <p:nvPr>
            <p:extLst>
              <p:ext uri="{D42A27DB-BD31-4B8C-83A1-F6EECF244321}">
                <p14:modId xmlns:p14="http://schemas.microsoft.com/office/powerpoint/2010/main" val="3204421544"/>
              </p:ext>
            </p:extLst>
          </p:nvPr>
        </p:nvGraphicFramePr>
        <p:xfrm>
          <a:off x="1547664" y="2583145"/>
          <a:ext cx="896526" cy="329605"/>
        </p:xfrm>
        <a:graphic>
          <a:graphicData uri="http://schemas.openxmlformats.org/presentationml/2006/ole">
            <mc:AlternateContent xmlns:mc="http://schemas.openxmlformats.org/markup-compatibility/2006">
              <mc:Choice xmlns:v="urn:schemas-microsoft-com:vml" Requires="v">
                <p:oleObj spid="_x0000_s24155" name="公式" r:id="rId10" imgW="647981" imgH="241405" progId="Equation.3">
                  <p:embed/>
                </p:oleObj>
              </mc:Choice>
              <mc:Fallback>
                <p:oleObj name="公式" r:id="rId10" imgW="647981" imgH="241405" progId="Equation.3">
                  <p:embed/>
                  <p:pic>
                    <p:nvPicPr>
                      <p:cNvPr id="0" name="Object 7"/>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1547664" y="2583145"/>
                        <a:ext cx="896526" cy="329605"/>
                      </a:xfrm>
                      <a:prstGeom prst="rect">
                        <a:avLst/>
                      </a:prstGeom>
                      <a:noFill/>
                    </p:spPr>
                  </p:pic>
                </p:oleObj>
              </mc:Fallback>
            </mc:AlternateContent>
          </a:graphicData>
        </a:graphic>
      </p:graphicFrame>
      <p:sp>
        <p:nvSpPr>
          <p:cNvPr id="16" name="Rectangle 10"/>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17" name="对象 16"/>
          <p:cNvGraphicFramePr>
            <a:graphicFrameLocks noChangeAspect="1"/>
          </p:cNvGraphicFramePr>
          <p:nvPr>
            <p:extLst>
              <p:ext uri="{D42A27DB-BD31-4B8C-83A1-F6EECF244321}">
                <p14:modId xmlns:p14="http://schemas.microsoft.com/office/powerpoint/2010/main" val="2592689830"/>
              </p:ext>
            </p:extLst>
          </p:nvPr>
        </p:nvGraphicFramePr>
        <p:xfrm>
          <a:off x="3529906" y="2516428"/>
          <a:ext cx="250006" cy="396322"/>
        </p:xfrm>
        <a:graphic>
          <a:graphicData uri="http://schemas.openxmlformats.org/presentationml/2006/ole">
            <mc:AlternateContent xmlns:mc="http://schemas.openxmlformats.org/markup-compatibility/2006">
              <mc:Choice xmlns:v="urn:schemas-microsoft-com:vml" Requires="v">
                <p:oleObj spid="_x0000_s24156" r:id="rId12" imgW="88784" imgH="164885" progId="Equation.DSMT4">
                  <p:embed/>
                </p:oleObj>
              </mc:Choice>
              <mc:Fallback>
                <p:oleObj r:id="rId12" imgW="88784" imgH="164885" progId="Equation.DSMT4">
                  <p:embed/>
                  <p:pic>
                    <p:nvPicPr>
                      <p:cNvPr id="0" name="Object 9"/>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3529906" y="2516428"/>
                        <a:ext cx="250006" cy="396322"/>
                      </a:xfrm>
                      <a:prstGeom prst="rect">
                        <a:avLst/>
                      </a:prstGeom>
                      <a:noFill/>
                    </p:spPr>
                  </p:pic>
                </p:oleObj>
              </mc:Fallback>
            </mc:AlternateContent>
          </a:graphicData>
        </a:graphic>
      </p:graphicFrame>
      <p:sp>
        <p:nvSpPr>
          <p:cNvPr id="18" name="Rectangle 17"/>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19" name="对象 18"/>
          <p:cNvGraphicFramePr>
            <a:graphicFrameLocks noChangeAspect="1"/>
          </p:cNvGraphicFramePr>
          <p:nvPr>
            <p:extLst>
              <p:ext uri="{D42A27DB-BD31-4B8C-83A1-F6EECF244321}">
                <p14:modId xmlns:p14="http://schemas.microsoft.com/office/powerpoint/2010/main" val="3250492071"/>
              </p:ext>
            </p:extLst>
          </p:nvPr>
        </p:nvGraphicFramePr>
        <p:xfrm>
          <a:off x="6574362" y="2420888"/>
          <a:ext cx="264304" cy="452567"/>
        </p:xfrm>
        <a:graphic>
          <a:graphicData uri="http://schemas.openxmlformats.org/presentationml/2006/ole">
            <mc:AlternateContent xmlns:mc="http://schemas.openxmlformats.org/markup-compatibility/2006">
              <mc:Choice xmlns:v="urn:schemas-microsoft-com:vml" Requires="v">
                <p:oleObj spid="_x0000_s24157" name="公式" r:id="rId14" imgW="203288" imgH="241405" progId="Equation.3">
                  <p:embed/>
                </p:oleObj>
              </mc:Choice>
              <mc:Fallback>
                <p:oleObj name="公式" r:id="rId14" imgW="203288" imgH="241405" progId="Equation.3">
                  <p:embed/>
                  <p:pic>
                    <p:nvPicPr>
                      <p:cNvPr id="0" name="Object 16"/>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6574362" y="2420888"/>
                        <a:ext cx="264304" cy="452567"/>
                      </a:xfrm>
                      <a:prstGeom prst="rect">
                        <a:avLst/>
                      </a:prstGeom>
                      <a:noFill/>
                    </p:spPr>
                  </p:pic>
                </p:oleObj>
              </mc:Fallback>
            </mc:AlternateContent>
          </a:graphicData>
        </a:graphic>
      </p:graphicFrame>
      <p:sp>
        <p:nvSpPr>
          <p:cNvPr id="20" name="Rectangle 19"/>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21" name="对象 20"/>
          <p:cNvGraphicFramePr>
            <a:graphicFrameLocks noChangeAspect="1"/>
          </p:cNvGraphicFramePr>
          <p:nvPr>
            <p:extLst>
              <p:ext uri="{D42A27DB-BD31-4B8C-83A1-F6EECF244321}">
                <p14:modId xmlns:p14="http://schemas.microsoft.com/office/powerpoint/2010/main" val="3399551963"/>
              </p:ext>
            </p:extLst>
          </p:nvPr>
        </p:nvGraphicFramePr>
        <p:xfrm>
          <a:off x="502314" y="2780928"/>
          <a:ext cx="3002886" cy="576064"/>
        </p:xfrm>
        <a:graphic>
          <a:graphicData uri="http://schemas.openxmlformats.org/presentationml/2006/ole">
            <mc:AlternateContent xmlns:mc="http://schemas.openxmlformats.org/markup-compatibility/2006">
              <mc:Choice xmlns:v="urn:schemas-microsoft-com:vml" Requires="v">
                <p:oleObj spid="_x0000_s24158" name="公式" r:id="rId16" imgW="2336800" imgH="444500" progId="Equation.3">
                  <p:embed/>
                </p:oleObj>
              </mc:Choice>
              <mc:Fallback>
                <p:oleObj name="公式" r:id="rId16" imgW="2336800" imgH="444500" progId="Equation.3">
                  <p:embed/>
                  <p:pic>
                    <p:nvPicPr>
                      <p:cNvPr id="0" name="Object 18"/>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502314" y="2780928"/>
                        <a:ext cx="3002886" cy="576064"/>
                      </a:xfrm>
                      <a:prstGeom prst="rect">
                        <a:avLst/>
                      </a:prstGeom>
                      <a:noFill/>
                    </p:spPr>
                  </p:pic>
                </p:oleObj>
              </mc:Fallback>
            </mc:AlternateContent>
          </a:graphicData>
        </a:graphic>
      </p:graphicFrame>
      <p:sp>
        <p:nvSpPr>
          <p:cNvPr id="23" name="Rectangle 21"/>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24" name="对象 23"/>
          <p:cNvGraphicFramePr>
            <a:graphicFrameLocks noChangeAspect="1"/>
          </p:cNvGraphicFramePr>
          <p:nvPr>
            <p:extLst>
              <p:ext uri="{D42A27DB-BD31-4B8C-83A1-F6EECF244321}">
                <p14:modId xmlns:p14="http://schemas.microsoft.com/office/powerpoint/2010/main" val="4168872874"/>
              </p:ext>
            </p:extLst>
          </p:nvPr>
        </p:nvGraphicFramePr>
        <p:xfrm>
          <a:off x="6873253" y="2852936"/>
          <a:ext cx="294037" cy="350044"/>
        </p:xfrm>
        <a:graphic>
          <a:graphicData uri="http://schemas.openxmlformats.org/presentationml/2006/ole">
            <mc:AlternateContent xmlns:mc="http://schemas.openxmlformats.org/markup-compatibility/2006">
              <mc:Choice xmlns:v="urn:schemas-microsoft-com:vml" Requires="v">
                <p:oleObj spid="_x0000_s24159" name="公式" r:id="rId18" imgW="203288" imgH="241405" progId="Equation.3">
                  <p:embed/>
                </p:oleObj>
              </mc:Choice>
              <mc:Fallback>
                <p:oleObj name="公式" r:id="rId18" imgW="203288" imgH="241405" progId="Equation.3">
                  <p:embed/>
                  <p:pic>
                    <p:nvPicPr>
                      <p:cNvPr id="0" name="Object 20"/>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6873253" y="2852936"/>
                        <a:ext cx="294037" cy="350044"/>
                      </a:xfrm>
                      <a:prstGeom prst="rect">
                        <a:avLst/>
                      </a:prstGeom>
                      <a:noFill/>
                    </p:spPr>
                  </p:pic>
                </p:oleObj>
              </mc:Fallback>
            </mc:AlternateContent>
          </a:graphicData>
        </a:graphic>
      </p:graphicFrame>
      <p:sp>
        <p:nvSpPr>
          <p:cNvPr id="25" name="Rectangle 23"/>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26" name="对象 25"/>
          <p:cNvGraphicFramePr>
            <a:graphicFrameLocks noChangeAspect="1"/>
          </p:cNvGraphicFramePr>
          <p:nvPr>
            <p:extLst>
              <p:ext uri="{D42A27DB-BD31-4B8C-83A1-F6EECF244321}">
                <p14:modId xmlns:p14="http://schemas.microsoft.com/office/powerpoint/2010/main" val="3633090292"/>
              </p:ext>
            </p:extLst>
          </p:nvPr>
        </p:nvGraphicFramePr>
        <p:xfrm>
          <a:off x="982937" y="3284984"/>
          <a:ext cx="2769763" cy="531342"/>
        </p:xfrm>
        <a:graphic>
          <a:graphicData uri="http://schemas.openxmlformats.org/presentationml/2006/ole">
            <mc:AlternateContent xmlns:mc="http://schemas.openxmlformats.org/markup-compatibility/2006">
              <mc:Choice xmlns:v="urn:schemas-microsoft-com:vml" Requires="v">
                <p:oleObj spid="_x0000_s24160" name="公式" r:id="rId20" imgW="2336800" imgH="444500" progId="Equation.3">
                  <p:embed/>
                </p:oleObj>
              </mc:Choice>
              <mc:Fallback>
                <p:oleObj name="公式" r:id="rId20" imgW="2336800" imgH="444500" progId="Equation.3">
                  <p:embed/>
                  <p:pic>
                    <p:nvPicPr>
                      <p:cNvPr id="0" name="Object 22"/>
                      <p:cNvPicPr>
                        <a:picLocks noChangeAspect="1" noChangeArrowheads="1"/>
                      </p:cNvPicPr>
                      <p:nvPr/>
                    </p:nvPicPr>
                    <p:blipFill>
                      <a:blip r:embed="rId21">
                        <a:extLst>
                          <a:ext uri="{28A0092B-C50C-407E-A947-70E740481C1C}">
                            <a14:useLocalDpi xmlns:a14="http://schemas.microsoft.com/office/drawing/2010/main" val="0"/>
                          </a:ext>
                        </a:extLst>
                      </a:blip>
                      <a:srcRect/>
                      <a:stretch>
                        <a:fillRect/>
                      </a:stretch>
                    </p:blipFill>
                    <p:spPr bwMode="auto">
                      <a:xfrm>
                        <a:off x="982937" y="3284984"/>
                        <a:ext cx="2769763" cy="531342"/>
                      </a:xfrm>
                      <a:prstGeom prst="rect">
                        <a:avLst/>
                      </a:prstGeom>
                      <a:noFill/>
                    </p:spPr>
                  </p:pic>
                </p:oleObj>
              </mc:Fallback>
            </mc:AlternateContent>
          </a:graphicData>
        </a:graphic>
      </p:graphicFrame>
      <p:sp>
        <p:nvSpPr>
          <p:cNvPr id="27" name="Rectangle 25"/>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107523" name="对象 107522"/>
          <p:cNvGraphicFramePr>
            <a:graphicFrameLocks noChangeAspect="1"/>
          </p:cNvGraphicFramePr>
          <p:nvPr>
            <p:extLst>
              <p:ext uri="{D42A27DB-BD31-4B8C-83A1-F6EECF244321}">
                <p14:modId xmlns:p14="http://schemas.microsoft.com/office/powerpoint/2010/main" val="1587392317"/>
              </p:ext>
            </p:extLst>
          </p:nvPr>
        </p:nvGraphicFramePr>
        <p:xfrm>
          <a:off x="4343400" y="3284984"/>
          <a:ext cx="1181100" cy="570107"/>
        </p:xfrm>
        <a:graphic>
          <a:graphicData uri="http://schemas.openxmlformats.org/presentationml/2006/ole">
            <mc:AlternateContent xmlns:mc="http://schemas.openxmlformats.org/markup-compatibility/2006">
              <mc:Choice xmlns:v="urn:schemas-microsoft-com:vml" Requires="v">
                <p:oleObj spid="_x0000_s24161" name="公式" r:id="rId22" imgW="825500" imgH="431800" progId="Equation.3">
                  <p:embed/>
                </p:oleObj>
              </mc:Choice>
              <mc:Fallback>
                <p:oleObj name="公式" r:id="rId22" imgW="825500" imgH="431800" progId="Equation.3">
                  <p:embed/>
                  <p:pic>
                    <p:nvPicPr>
                      <p:cNvPr id="0" name="Object 24"/>
                      <p:cNvPicPr>
                        <a:picLocks noChangeAspect="1" noChangeArrowheads="1"/>
                      </p:cNvPicPr>
                      <p:nvPr/>
                    </p:nvPicPr>
                    <p:blipFill>
                      <a:blip r:embed="rId23">
                        <a:extLst>
                          <a:ext uri="{28A0092B-C50C-407E-A947-70E740481C1C}">
                            <a14:useLocalDpi xmlns:a14="http://schemas.microsoft.com/office/drawing/2010/main" val="0"/>
                          </a:ext>
                        </a:extLst>
                      </a:blip>
                      <a:srcRect/>
                      <a:stretch>
                        <a:fillRect/>
                      </a:stretch>
                    </p:blipFill>
                    <p:spPr bwMode="auto">
                      <a:xfrm>
                        <a:off x="4343400" y="3284984"/>
                        <a:ext cx="1181100" cy="570107"/>
                      </a:xfrm>
                      <a:prstGeom prst="rect">
                        <a:avLst/>
                      </a:prstGeom>
                      <a:noFill/>
                    </p:spPr>
                  </p:pic>
                </p:oleObj>
              </mc:Fallback>
            </mc:AlternateContent>
          </a:graphicData>
        </a:graphic>
      </p:graphicFrame>
      <p:sp>
        <p:nvSpPr>
          <p:cNvPr id="107524" name="Rectangle 37"/>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107529" name="对象 107528"/>
          <p:cNvGraphicFramePr>
            <a:graphicFrameLocks noChangeAspect="1"/>
          </p:cNvGraphicFramePr>
          <p:nvPr>
            <p:extLst>
              <p:ext uri="{D42A27DB-BD31-4B8C-83A1-F6EECF244321}">
                <p14:modId xmlns:p14="http://schemas.microsoft.com/office/powerpoint/2010/main" val="1156890363"/>
              </p:ext>
            </p:extLst>
          </p:nvPr>
        </p:nvGraphicFramePr>
        <p:xfrm>
          <a:off x="2466987" y="4005064"/>
          <a:ext cx="400026" cy="416028"/>
        </p:xfrm>
        <a:graphic>
          <a:graphicData uri="http://schemas.openxmlformats.org/presentationml/2006/ole">
            <mc:AlternateContent xmlns:mc="http://schemas.openxmlformats.org/markup-compatibility/2006">
              <mc:Choice xmlns:v="urn:schemas-microsoft-com:vml" Requires="v">
                <p:oleObj spid="_x0000_s24162" name="公式" r:id="rId24" imgW="203288" imgH="241405" progId="Equation.3">
                  <p:embed/>
                </p:oleObj>
              </mc:Choice>
              <mc:Fallback>
                <p:oleObj name="公式" r:id="rId24" imgW="203288" imgH="241405" progId="Equation.3">
                  <p:embed/>
                  <p:pic>
                    <p:nvPicPr>
                      <p:cNvPr id="0" name="Object 36"/>
                      <p:cNvPicPr>
                        <a:picLocks noChangeAspect="1" noChangeArrowheads="1"/>
                      </p:cNvPicPr>
                      <p:nvPr/>
                    </p:nvPicPr>
                    <p:blipFill>
                      <a:blip r:embed="rId25">
                        <a:extLst>
                          <a:ext uri="{28A0092B-C50C-407E-A947-70E740481C1C}">
                            <a14:useLocalDpi xmlns:a14="http://schemas.microsoft.com/office/drawing/2010/main" val="0"/>
                          </a:ext>
                        </a:extLst>
                      </a:blip>
                      <a:srcRect/>
                      <a:stretch>
                        <a:fillRect/>
                      </a:stretch>
                    </p:blipFill>
                    <p:spPr bwMode="auto">
                      <a:xfrm>
                        <a:off x="2466987" y="4005064"/>
                        <a:ext cx="400026" cy="416028"/>
                      </a:xfrm>
                      <a:prstGeom prst="rect">
                        <a:avLst/>
                      </a:prstGeom>
                      <a:noFill/>
                    </p:spPr>
                  </p:pic>
                </p:oleObj>
              </mc:Fallback>
            </mc:AlternateContent>
          </a:graphicData>
        </a:graphic>
      </p:graphicFrame>
      <p:graphicFrame>
        <p:nvGraphicFramePr>
          <p:cNvPr id="107530" name="对象 107529"/>
          <p:cNvGraphicFramePr>
            <a:graphicFrameLocks noChangeAspect="1"/>
          </p:cNvGraphicFramePr>
          <p:nvPr>
            <p:extLst>
              <p:ext uri="{D42A27DB-BD31-4B8C-83A1-F6EECF244321}">
                <p14:modId xmlns:p14="http://schemas.microsoft.com/office/powerpoint/2010/main" val="4181447370"/>
              </p:ext>
            </p:extLst>
          </p:nvPr>
        </p:nvGraphicFramePr>
        <p:xfrm>
          <a:off x="6820247" y="4005064"/>
          <a:ext cx="400050" cy="415925"/>
        </p:xfrm>
        <a:graphic>
          <a:graphicData uri="http://schemas.openxmlformats.org/presentationml/2006/ole">
            <mc:AlternateContent xmlns:mc="http://schemas.openxmlformats.org/markup-compatibility/2006">
              <mc:Choice xmlns:v="urn:schemas-microsoft-com:vml" Requires="v">
                <p:oleObj spid="_x0000_s24163" name="公式" r:id="rId26" imgW="203288" imgH="241405" progId="Equation.3">
                  <p:embed/>
                </p:oleObj>
              </mc:Choice>
              <mc:Fallback>
                <p:oleObj name="公式" r:id="rId26" imgW="203288" imgH="241405" progId="Equation.3">
                  <p:embed/>
                  <p:pic>
                    <p:nvPicPr>
                      <p:cNvPr id="0" name="对象 107528"/>
                      <p:cNvPicPr>
                        <a:picLocks noChangeAspect="1" noChangeArrowheads="1"/>
                      </p:cNvPicPr>
                      <p:nvPr/>
                    </p:nvPicPr>
                    <p:blipFill>
                      <a:blip r:embed="rId25">
                        <a:extLst>
                          <a:ext uri="{28A0092B-C50C-407E-A947-70E740481C1C}">
                            <a14:useLocalDpi xmlns:a14="http://schemas.microsoft.com/office/drawing/2010/main" val="0"/>
                          </a:ext>
                        </a:extLst>
                      </a:blip>
                      <a:srcRect/>
                      <a:stretch>
                        <a:fillRect/>
                      </a:stretch>
                    </p:blipFill>
                    <p:spPr bwMode="auto">
                      <a:xfrm>
                        <a:off x="6820247" y="4005064"/>
                        <a:ext cx="400050" cy="415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extLst>
      <p:ext uri="{BB962C8B-B14F-4D97-AF65-F5344CB8AC3E}">
        <p14:creationId xmlns:p14="http://schemas.microsoft.com/office/powerpoint/2010/main" val="3221646237"/>
      </p:ext>
    </p:extLst>
  </p:cSld>
  <p:clrMapOvr>
    <a:masterClrMapping/>
  </p:clrMapOvr>
  <p:timing>
    <p:tnLst>
      <p:par>
        <p:cTn id="1" dur="indefinite" restart="never" nodeType="tmRoot"/>
      </p:par>
    </p:tnLst>
  </p:timing>
</p:sld>
</file>

<file path=ppt/theme/theme1.xml><?xml version="1.0" encoding="utf-8"?>
<a:theme xmlns:a="http://schemas.openxmlformats.org/drawingml/2006/main" name="1_默认设计模板">
  <a:themeElements>
    <a:clrScheme name="1_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1_默认设计模板">
      <a:majorFont>
        <a:latin typeface="Arial"/>
        <a:ea typeface="华文中宋"/>
        <a:cs typeface=""/>
      </a:majorFont>
      <a:minorFont>
        <a:latin typeface="Arial"/>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FFFF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zh-CN" sz="4800" b="0" i="0" u="none" strike="noStrike" cap="none" normalizeH="0" baseline="0" smtClean="0">
            <a:ln>
              <a:noFill/>
            </a:ln>
            <a:solidFill>
              <a:schemeClr val="tx1"/>
            </a:solidFill>
            <a:effectLst/>
            <a:latin typeface="Arial" pitchFamily="34" charset="0"/>
            <a:ea typeface="宋体" pitchFamily="2" charset="-122"/>
          </a:defRPr>
        </a:defPPr>
      </a:lstStyle>
    </a:spDef>
    <a:lnDef>
      <a:spPr bwMode="auto">
        <a:xfrm>
          <a:off x="0" y="0"/>
          <a:ext cx="1" cy="1"/>
        </a:xfrm>
        <a:custGeom>
          <a:avLst/>
          <a:gdLst/>
          <a:ahLst/>
          <a:cxnLst/>
          <a:rect l="0" t="0" r="0" b="0"/>
          <a:pathLst/>
        </a:custGeom>
        <a:solidFill>
          <a:srgbClr val="FFFF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zh-CN" sz="4800" b="0" i="0" u="none" strike="noStrike" cap="none" normalizeH="0" baseline="0" smtClean="0">
            <a:ln>
              <a:noFill/>
            </a:ln>
            <a:solidFill>
              <a:schemeClr val="tx1"/>
            </a:solidFill>
            <a:effectLst/>
            <a:latin typeface="Arial" pitchFamily="34" charset="0"/>
            <a:ea typeface="宋体" pitchFamily="2" charset="-122"/>
          </a:defRPr>
        </a:defPPr>
      </a:lstStyle>
    </a:lnDef>
  </a:objectDefaults>
  <a:extraClrSchemeLst>
    <a:extraClrScheme>
      <a:clrScheme name="1_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默认设计模板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默认设计模板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默认设计模板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默认设计模板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默认设计模板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默认设计模板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默认设计模板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默认设计模板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默认设计模板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默认设计模板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默认设计模板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2_默认设计模板">
  <a:themeElements>
    <a:clrScheme name="2_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2_默认设计模板">
      <a:majorFont>
        <a:latin typeface="Arial"/>
        <a:ea typeface="华文中宋"/>
        <a:cs typeface=""/>
      </a:majorFont>
      <a:minorFont>
        <a:latin typeface="Arial"/>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rgbClr val="CCFFCC"/>
        </a:solidFill>
        <a:ln w="9525">
          <a:noFill/>
          <a:round/>
          <a:headEnd/>
          <a:tailEnd/>
        </a:ln>
      </a:spPr>
      <a:bodyPr/>
      <a:lstStyle>
        <a:defPPr algn="ctr" eaLnBrk="0" hangingPunct="0">
          <a:spcBef>
            <a:spcPct val="50000"/>
          </a:spcBef>
          <a:buClr>
            <a:schemeClr val="tx2"/>
          </a:buClr>
          <a:buFont typeface="Wingdings" pitchFamily="2" charset="2"/>
          <a:buNone/>
          <a:defRPr sz="1800" dirty="0">
            <a:solidFill>
              <a:schemeClr val="folHlink"/>
            </a:solidFill>
          </a:defRPr>
        </a:defPPr>
      </a:lstStyle>
    </a:spDef>
    <a:lnDef>
      <a:spPr bwMode="auto">
        <a:xfrm>
          <a:off x="0" y="0"/>
          <a:ext cx="1" cy="1"/>
        </a:xfrm>
        <a:custGeom>
          <a:avLst/>
          <a:gdLst/>
          <a:ahLst/>
          <a:cxnLst/>
          <a:rect l="0" t="0" r="0" b="0"/>
          <a:pathLst/>
        </a:custGeom>
        <a:solidFill>
          <a:srgbClr val="FFFF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zh-CN" sz="4800" b="0" i="0" u="none" strike="noStrike" cap="none" normalizeH="0" baseline="0" smtClean="0">
            <a:ln>
              <a:noFill/>
            </a:ln>
            <a:solidFill>
              <a:schemeClr val="tx1"/>
            </a:solidFill>
            <a:effectLst/>
            <a:latin typeface="Arial" pitchFamily="34" charset="0"/>
            <a:ea typeface="宋体" pitchFamily="2" charset="-122"/>
          </a:defRPr>
        </a:defPPr>
      </a:lstStyle>
    </a:lnDef>
  </a:objectDefaults>
  <a:extraClrSchemeLst>
    <a:extraClrScheme>
      <a:clrScheme name="2_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2_默认设计模板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2_默认设计模板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2_默认设计模板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2_默认设计模板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2_默认设计模板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2_默认设计模板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2_默认设计模板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2_默认设计模板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2_默认设计模板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2_默认设计模板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2_默认设计模板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560</TotalTime>
  <Words>4175</Words>
  <Application>Microsoft Office PowerPoint</Application>
  <PresentationFormat>全屏显示(4:3)</PresentationFormat>
  <Paragraphs>262</Paragraphs>
  <Slides>28</Slides>
  <Notes>5</Notes>
  <HiddenSlides>0</HiddenSlides>
  <MMClips>0</MMClips>
  <ScaleCrop>false</ScaleCrop>
  <HeadingPairs>
    <vt:vector size="6" baseType="variant">
      <vt:variant>
        <vt:lpstr>主题</vt:lpstr>
      </vt:variant>
      <vt:variant>
        <vt:i4>2</vt:i4>
      </vt:variant>
      <vt:variant>
        <vt:lpstr>嵌入 OLE 服务器</vt:lpstr>
      </vt:variant>
      <vt:variant>
        <vt:i4>2</vt:i4>
      </vt:variant>
      <vt:variant>
        <vt:lpstr>幻灯片标题</vt:lpstr>
      </vt:variant>
      <vt:variant>
        <vt:i4>28</vt:i4>
      </vt:variant>
    </vt:vector>
  </HeadingPairs>
  <TitlesOfParts>
    <vt:vector size="32" baseType="lpstr">
      <vt:lpstr>1_默认设计模板</vt:lpstr>
      <vt:lpstr>2_默认设计模板</vt:lpstr>
      <vt:lpstr>公式</vt:lpstr>
      <vt:lpstr>Equation.DSMT4</vt:lpstr>
      <vt:lpstr> 投资组合模型                           天津财经大学中国经济统计研究中心                                            李腊生 </vt:lpstr>
      <vt:lpstr>PowerPoint 演示文稿</vt:lpstr>
      <vt:lpstr>第一节 风险分散与相关分析</vt:lpstr>
      <vt:lpstr>第一节 风险分散与相关分析</vt:lpstr>
      <vt:lpstr>第一节 风险分散与相关分析</vt:lpstr>
      <vt:lpstr>第一节 风险分散与相关分析</vt:lpstr>
      <vt:lpstr>第一节 风险分散与相关分析</vt:lpstr>
      <vt:lpstr>第一节 风险分散与相关分析</vt:lpstr>
      <vt:lpstr>第一节 风险分散与相关分析</vt:lpstr>
      <vt:lpstr>第一节 风险分散与相关分析</vt:lpstr>
      <vt:lpstr>第一节 风险分散与相关分析</vt:lpstr>
      <vt:lpstr>第二节  证券投资组合模型</vt:lpstr>
      <vt:lpstr>第二节  证券投资组合模型</vt:lpstr>
      <vt:lpstr>第二节  证券投资组合模型</vt:lpstr>
      <vt:lpstr>第二节  证券投资组合模型</vt:lpstr>
      <vt:lpstr>第二节  证券投资组合模型</vt:lpstr>
      <vt:lpstr>第二节  证券投资组合模型</vt:lpstr>
      <vt:lpstr>第三节 投资组合模型的解与两基金分离定理</vt:lpstr>
      <vt:lpstr>第三节投资组合模型的解与两基金分离定理</vt:lpstr>
      <vt:lpstr>第三节投资组合模型的解与两基金分离定理</vt:lpstr>
      <vt:lpstr>第三节投资组合模型的解与两基金分离定理</vt:lpstr>
      <vt:lpstr>第三节投资组合模型的解与两基金分离定理</vt:lpstr>
      <vt:lpstr>第三节投资组合模型的解与两基金分离定理</vt:lpstr>
      <vt:lpstr>第三节投资组合模型的解与两基金分离定理</vt:lpstr>
      <vt:lpstr>第四节 证券投资组合的选择</vt:lpstr>
      <vt:lpstr>第四节 证券投资组合的选择</vt:lpstr>
      <vt:lpstr>第四节 证券投资组合的选择</vt:lpstr>
      <vt:lpstr>第四节 证券投资组合的选择</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金融投资统计                           天津财经大学中国经济统计研究中心                                            李腊生 </dc:title>
  <dc:creator>huobo</dc:creator>
  <cp:lastModifiedBy>MC SYSTEM</cp:lastModifiedBy>
  <cp:revision>131</cp:revision>
  <dcterms:created xsi:type="dcterms:W3CDTF">2014-05-12T02:21:30Z</dcterms:created>
  <dcterms:modified xsi:type="dcterms:W3CDTF">2014-07-02T06:01:06Z</dcterms:modified>
</cp:coreProperties>
</file>